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709" r:id="rId4"/>
  </p:sldMasterIdLst>
  <p:notesMasterIdLst>
    <p:notesMasterId r:id="rId12"/>
  </p:notesMasterIdLst>
  <p:handoutMasterIdLst>
    <p:handoutMasterId r:id="rId13"/>
  </p:handoutMasterIdLst>
  <p:sldIdLst>
    <p:sldId id="257" r:id="rId5"/>
    <p:sldId id="293" r:id="rId6"/>
    <p:sldId id="266" r:id="rId7"/>
    <p:sldId id="270" r:id="rId8"/>
    <p:sldId id="297" r:id="rId9"/>
    <p:sldId id="294" r:id="rId10"/>
    <p:sldId id="299" r:id="rId11"/>
  </p:sldIdLst>
  <p:sldSz cx="9144000" cy="6858000" type="screen4x3"/>
  <p:notesSz cx="7010400" cy="92964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0000FF"/>
    <a:srgbClr val="0000CC"/>
    <a:srgbClr val="6B3305"/>
    <a:srgbClr val="FFFFCC"/>
    <a:srgbClr val="E7E200"/>
    <a:srgbClr val="FFFF00"/>
    <a:srgbClr val="56692D"/>
    <a:srgbClr val="8FB248"/>
    <a:srgbClr val="8CAF4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74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4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659793-7E91-4932-A0F9-DE01A303E171}" type="doc">
      <dgm:prSet loTypeId="urn:microsoft.com/office/officeart/2005/8/layout/gear1" loCatId="cycle" qsTypeId="urn:microsoft.com/office/officeart/2005/8/quickstyle/simple1" qsCatId="simple" csTypeId="urn:microsoft.com/office/officeart/2005/8/colors/colorful3" csCatId="colorful" phldr="1"/>
      <dgm:spPr/>
    </dgm:pt>
    <dgm:pt modelId="{6E810914-EFD7-42D9-8E6D-117F18CDAE3D}">
      <dgm:prSet phldrT="[Text]" custT="1"/>
      <dgm:spPr>
        <a:xfrm>
          <a:off x="-53884" y="0"/>
          <a:ext cx="1479369" cy="1371598"/>
        </a:xfrm>
        <a:solidFill>
          <a:srgbClr val="8064A2">
            <a:lumMod val="60000"/>
            <a:lumOff val="40000"/>
          </a:srgbClr>
        </a:solidFill>
        <a:ln w="12700" cap="flat" cmpd="sng" algn="ctr">
          <a:solidFill>
            <a:sysClr val="window" lastClr="FFFFFF"/>
          </a:solidFill>
          <a:prstDash val="solid"/>
        </a:ln>
        <a:effectLst/>
      </dgm:spPr>
      <dgm:t>
        <a:bodyPr/>
        <a:lstStyle/>
        <a:p>
          <a:endParaRPr lang="en-US" sz="1500" b="1" dirty="0">
            <a:solidFill>
              <a:sysClr val="window" lastClr="FFFFFF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8471EA19-1B02-4FFF-9B02-4577358A26E7}" type="sibTrans" cxnId="{8713719B-8573-4D59-BE17-F01122ABD64B}">
      <dgm:prSet/>
      <dgm:spPr>
        <a:xfrm flipV="1">
          <a:off x="13568" y="951003"/>
          <a:ext cx="927887" cy="144119"/>
        </a:xfrm>
        <a:solidFill>
          <a:srgbClr val="8064A2">
            <a:lumMod val="60000"/>
            <a:lumOff val="4000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EC177EA1-CB49-4B67-B917-EC1C7D8D3C64}" type="parTrans" cxnId="{8713719B-8573-4D59-BE17-F01122ABD64B}">
      <dgm:prSet/>
      <dgm:spPr/>
      <dgm:t>
        <a:bodyPr/>
        <a:lstStyle/>
        <a:p>
          <a:endParaRPr lang="en-US"/>
        </a:p>
      </dgm:t>
    </dgm:pt>
    <dgm:pt modelId="{763586A8-D519-4185-8A9F-01FE8E3303AB}" type="pres">
      <dgm:prSet presAssocID="{F9659793-7E91-4932-A0F9-DE01A303E17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EA702674-802A-47FF-8C2A-203836ACAC42}" type="pres">
      <dgm:prSet presAssocID="{6E810914-EFD7-42D9-8E6D-117F18CDAE3D}" presName="gear1" presStyleLbl="node1" presStyleIdx="0" presStyleCnt="1" custAng="0" custScaleX="196104" custScaleY="181818" custLinFactX="-176696" custLinFactY="-81818" custLinFactNeighborX="-200000" custLinFactNeighborY="-100000">
        <dgm:presLayoutVars>
          <dgm:chMax val="1"/>
          <dgm:bulletEnabled val="1"/>
        </dgm:presLayoutVars>
      </dgm:prSet>
      <dgm:spPr>
        <a:prstGeom prst="gear9">
          <a:avLst/>
        </a:prstGeom>
      </dgm:spPr>
      <dgm:t>
        <a:bodyPr/>
        <a:lstStyle/>
        <a:p>
          <a:endParaRPr lang="en-US"/>
        </a:p>
      </dgm:t>
    </dgm:pt>
    <dgm:pt modelId="{07E1D1D8-D249-4586-B6BF-894EA978D14D}" type="pres">
      <dgm:prSet presAssocID="{6E810914-EFD7-42D9-8E6D-117F18CDAE3D}" presName="gear1srcNode" presStyleLbl="node1" presStyleIdx="0" presStyleCnt="1"/>
      <dgm:spPr/>
      <dgm:t>
        <a:bodyPr/>
        <a:lstStyle/>
        <a:p>
          <a:endParaRPr lang="en-US"/>
        </a:p>
      </dgm:t>
    </dgm:pt>
    <dgm:pt modelId="{CD712817-339D-45DE-9EB8-D76C6499A6FE}" type="pres">
      <dgm:prSet presAssocID="{6E810914-EFD7-42D9-8E6D-117F18CDAE3D}" presName="gear1dstNode" presStyleLbl="node1" presStyleIdx="0" presStyleCnt="1"/>
      <dgm:spPr/>
      <dgm:t>
        <a:bodyPr/>
        <a:lstStyle/>
        <a:p>
          <a:endParaRPr lang="en-US"/>
        </a:p>
      </dgm:t>
    </dgm:pt>
    <dgm:pt modelId="{D9F82FC3-57E7-478E-907B-FF51E66422C8}" type="pres">
      <dgm:prSet presAssocID="{8471EA19-1B02-4FFF-9B02-4577358A26E7}" presName="connector1" presStyleLbl="sibTrans2D1" presStyleIdx="0" presStyleCnt="1" custFlipVert="1" custScaleY="15532" custLinFactNeighborX="-30231" custLinFactNeighborY="29763"/>
      <dgm:spPr>
        <a:prstGeom prst="circularArrow">
          <a:avLst>
            <a:gd name="adj1" fmla="val 4878"/>
            <a:gd name="adj2" fmla="val 312630"/>
            <a:gd name="adj3" fmla="val 2764124"/>
            <a:gd name="adj4" fmla="val 15842416"/>
            <a:gd name="adj5" fmla="val 5691"/>
          </a:avLst>
        </a:prstGeom>
      </dgm:spPr>
      <dgm:t>
        <a:bodyPr/>
        <a:lstStyle/>
        <a:p>
          <a:endParaRPr lang="en-US"/>
        </a:p>
      </dgm:t>
    </dgm:pt>
  </dgm:ptLst>
  <dgm:cxnLst>
    <dgm:cxn modelId="{7CA5E65B-52A6-4F8D-8CF0-AF8ABAD9B51B}" type="presOf" srcId="{6E810914-EFD7-42D9-8E6D-117F18CDAE3D}" destId="{EA702674-802A-47FF-8C2A-203836ACAC42}" srcOrd="0" destOrd="0" presId="urn:microsoft.com/office/officeart/2005/8/layout/gear1"/>
    <dgm:cxn modelId="{A88AF7CD-9494-4A52-9EE6-96F9CF61F7B7}" type="presOf" srcId="{F9659793-7E91-4932-A0F9-DE01A303E171}" destId="{763586A8-D519-4185-8A9F-01FE8E3303AB}" srcOrd="0" destOrd="0" presId="urn:microsoft.com/office/officeart/2005/8/layout/gear1"/>
    <dgm:cxn modelId="{8713719B-8573-4D59-BE17-F01122ABD64B}" srcId="{F9659793-7E91-4932-A0F9-DE01A303E171}" destId="{6E810914-EFD7-42D9-8E6D-117F18CDAE3D}" srcOrd="0" destOrd="0" parTransId="{EC177EA1-CB49-4B67-B917-EC1C7D8D3C64}" sibTransId="{8471EA19-1B02-4FFF-9B02-4577358A26E7}"/>
    <dgm:cxn modelId="{EB905225-8469-4943-8028-37D129B7E091}" type="presOf" srcId="{6E810914-EFD7-42D9-8E6D-117F18CDAE3D}" destId="{07E1D1D8-D249-4586-B6BF-894EA978D14D}" srcOrd="1" destOrd="0" presId="urn:microsoft.com/office/officeart/2005/8/layout/gear1"/>
    <dgm:cxn modelId="{64134336-CA87-41E0-87FA-DD1404B61949}" type="presOf" srcId="{8471EA19-1B02-4FFF-9B02-4577358A26E7}" destId="{D9F82FC3-57E7-478E-907B-FF51E66422C8}" srcOrd="0" destOrd="0" presId="urn:microsoft.com/office/officeart/2005/8/layout/gear1"/>
    <dgm:cxn modelId="{20175B68-1908-44EA-925E-4FDFB07F67A1}" type="presOf" srcId="{6E810914-EFD7-42D9-8E6D-117F18CDAE3D}" destId="{CD712817-339D-45DE-9EB8-D76C6499A6FE}" srcOrd="2" destOrd="0" presId="urn:microsoft.com/office/officeart/2005/8/layout/gear1"/>
    <dgm:cxn modelId="{069E3A83-432E-43B3-A23F-1B64C97850E3}" type="presParOf" srcId="{763586A8-D519-4185-8A9F-01FE8E3303AB}" destId="{EA702674-802A-47FF-8C2A-203836ACAC42}" srcOrd="0" destOrd="0" presId="urn:microsoft.com/office/officeart/2005/8/layout/gear1"/>
    <dgm:cxn modelId="{5CF3C220-18E5-4559-9684-A641CBC194C9}" type="presParOf" srcId="{763586A8-D519-4185-8A9F-01FE8E3303AB}" destId="{07E1D1D8-D249-4586-B6BF-894EA978D14D}" srcOrd="1" destOrd="0" presId="urn:microsoft.com/office/officeart/2005/8/layout/gear1"/>
    <dgm:cxn modelId="{551E7786-8256-4411-AD63-F8FB8D7BA2F6}" type="presParOf" srcId="{763586A8-D519-4185-8A9F-01FE8E3303AB}" destId="{CD712817-339D-45DE-9EB8-D76C6499A6FE}" srcOrd="2" destOrd="0" presId="urn:microsoft.com/office/officeart/2005/8/layout/gear1"/>
    <dgm:cxn modelId="{3E8626FF-D1C5-4A32-A1E4-2C442FA13C61}" type="presParOf" srcId="{763586A8-D519-4185-8A9F-01FE8E3303AB}" destId="{D9F82FC3-57E7-478E-907B-FF51E66422C8}" srcOrd="3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659793-7E91-4932-A0F9-DE01A303E171}" type="doc">
      <dgm:prSet loTypeId="urn:microsoft.com/office/officeart/2005/8/layout/gear1" loCatId="cycle" qsTypeId="urn:microsoft.com/office/officeart/2005/8/quickstyle/simple1" qsCatId="simple" csTypeId="urn:microsoft.com/office/officeart/2005/8/colors/colorful4" csCatId="colorful" phldr="1"/>
      <dgm:spPr/>
    </dgm:pt>
    <dgm:pt modelId="{26F9AF6B-C635-4E82-AD95-DC4C924587A0}">
      <dgm:prSet phldrT="[Text]" custT="1"/>
      <dgm:spPr>
        <a:xfrm>
          <a:off x="2373015" y="1645462"/>
          <a:ext cx="816754" cy="827511"/>
        </a:xfrm>
        <a:solidFill>
          <a:srgbClr val="8064A2">
            <a:lumMod val="75000"/>
          </a:srgbClr>
        </a:solidFill>
        <a:ln w="12700" cap="flat" cmpd="sng" algn="ctr">
          <a:noFill/>
          <a:prstDash val="solid"/>
        </a:ln>
        <a:effectLst/>
      </dgm:spPr>
      <dgm:t>
        <a:bodyPr lIns="0" tIns="0" rIns="0" bIns="0"/>
        <a:lstStyle/>
        <a:p>
          <a:r>
            <a:rPr lang="th-TH" sz="1200" b="1" dirty="0" smtClean="0">
              <a:solidFill>
                <a:sysClr val="window" lastClr="FFFFFF"/>
              </a:solidFill>
              <a:latin typeface="Perpetua"/>
              <a:ea typeface="+mn-ea"/>
              <a:cs typeface="Tahoma" pitchFamily="34" charset="0"/>
            </a:rPr>
            <a:t>ภาครัฐ</a:t>
          </a:r>
          <a:endParaRPr lang="en-US" sz="1200" b="1" dirty="0">
            <a:solidFill>
              <a:sysClr val="window" lastClr="FFFFFF"/>
            </a:solidFill>
            <a:latin typeface="Perpetua"/>
            <a:ea typeface="+mn-ea"/>
            <a:cs typeface="+mn-cs"/>
          </a:endParaRPr>
        </a:p>
      </dgm:t>
    </dgm:pt>
    <dgm:pt modelId="{D129AB82-D10F-493C-BA07-2621FF952DA9}" type="parTrans" cxnId="{4FB3C364-6D29-4EAA-9ED9-BE9CE3764F29}">
      <dgm:prSet/>
      <dgm:spPr/>
      <dgm:t>
        <a:bodyPr/>
        <a:lstStyle/>
        <a:p>
          <a:endParaRPr lang="en-US"/>
        </a:p>
      </dgm:t>
    </dgm:pt>
    <dgm:pt modelId="{BC099836-17BE-4050-9DDB-CA3B94A8D975}" type="sibTrans" cxnId="{4FB3C364-6D29-4EAA-9ED9-BE9CE3764F29}">
      <dgm:prSet/>
      <dgm:spPr>
        <a:xfrm rot="2174013">
          <a:off x="1756573" y="1050359"/>
          <a:ext cx="1958461" cy="1958461"/>
        </a:xfrm>
        <a:solidFill>
          <a:srgbClr val="8064A2">
            <a:lumMod val="7500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6E810914-EFD7-42D9-8E6D-117F18CDAE3D}">
      <dgm:prSet phldrT="[Text]" custT="1"/>
      <dgm:spPr>
        <a:xfrm rot="19677340">
          <a:off x="1161767" y="1025214"/>
          <a:ext cx="1112762" cy="1112762"/>
        </a:xfrm>
        <a:solidFill>
          <a:srgbClr val="F79646">
            <a:lumMod val="40000"/>
            <a:lumOff val="6000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 sz="1400" b="1" dirty="0">
            <a:solidFill>
              <a:sysClr val="window" lastClr="FFFFFF"/>
            </a:solidFill>
            <a:latin typeface="Perpetua"/>
            <a:ea typeface="+mn-ea"/>
            <a:cs typeface="+mn-cs"/>
          </a:endParaRPr>
        </a:p>
      </dgm:t>
    </dgm:pt>
    <dgm:pt modelId="{EC177EA1-CB49-4B67-B917-EC1C7D8D3C64}" type="parTrans" cxnId="{8713719B-8573-4D59-BE17-F01122ABD64B}">
      <dgm:prSet/>
      <dgm:spPr/>
      <dgm:t>
        <a:bodyPr/>
        <a:lstStyle/>
        <a:p>
          <a:endParaRPr lang="en-US"/>
        </a:p>
      </dgm:t>
    </dgm:pt>
    <dgm:pt modelId="{8471EA19-1B02-4FFF-9B02-4577358A26E7}" type="sibTrans" cxnId="{8713719B-8573-4D59-BE17-F01122ABD64B}">
      <dgm:prSet/>
      <dgm:spPr>
        <a:xfrm rot="12620626" flipH="1">
          <a:off x="773677" y="1269660"/>
          <a:ext cx="1739606" cy="1422944"/>
        </a:xfrm>
        <a:noFill/>
        <a:ln>
          <a:noFill/>
        </a:ln>
        <a:effectLst/>
      </dgm:spPr>
      <dgm:t>
        <a:bodyPr/>
        <a:lstStyle/>
        <a:p>
          <a:endParaRPr lang="en-US"/>
        </a:p>
      </dgm:t>
    </dgm:pt>
    <dgm:pt modelId="{B2E4590F-78E8-4F02-A2F2-AFBB614AF822}">
      <dgm:prSet phldrT="[Text]"/>
      <dgm:spPr>
        <a:xfrm rot="20700000">
          <a:off x="2027516" y="516826"/>
          <a:ext cx="1090279" cy="1090279"/>
        </a:xfrm>
        <a:solidFill>
          <a:srgbClr val="8064A2">
            <a:hueOff val="-4464770"/>
            <a:satOff val="26899"/>
            <a:lumOff val="2156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th-TH" b="1" dirty="0" smtClean="0">
            <a:solidFill>
              <a:sysClr val="window" lastClr="FFFFFF"/>
            </a:solidFill>
            <a:latin typeface="Perpetua"/>
            <a:ea typeface="+mn-ea"/>
            <a:cs typeface="Tahoma" pitchFamily="34" charset="0"/>
          </a:endParaRPr>
        </a:p>
      </dgm:t>
    </dgm:pt>
    <dgm:pt modelId="{BAA084E9-3453-4E0E-B6FA-E51C361CD4B4}" type="sibTrans" cxnId="{EDDEBFCB-0CF3-4B5F-B7B6-33729146D936}">
      <dgm:prSet/>
      <dgm:spPr>
        <a:xfrm rot="3743936">
          <a:off x="1715909" y="205215"/>
          <a:ext cx="1534220" cy="1534220"/>
        </a:xfrm>
        <a:solidFill>
          <a:srgbClr val="8064A2">
            <a:hueOff val="-4464770"/>
            <a:satOff val="26899"/>
            <a:lumOff val="2156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95620CFE-8CD8-4C96-80F8-77C205CCB44A}" type="parTrans" cxnId="{EDDEBFCB-0CF3-4B5F-B7B6-33729146D936}">
      <dgm:prSet/>
      <dgm:spPr/>
      <dgm:t>
        <a:bodyPr/>
        <a:lstStyle/>
        <a:p>
          <a:endParaRPr lang="en-US"/>
        </a:p>
      </dgm:t>
    </dgm:pt>
    <dgm:pt modelId="{763586A8-D519-4185-8A9F-01FE8E3303AB}" type="pres">
      <dgm:prSet presAssocID="{F9659793-7E91-4932-A0F9-DE01A303E17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FE837F67-4D12-4ECC-84D4-6E4AB0022C62}" type="pres">
      <dgm:prSet presAssocID="{26F9AF6B-C635-4E82-AD95-DC4C924587A0}" presName="gear1" presStyleLbl="node1" presStyleIdx="0" presStyleCnt="3" custScaleX="53381" custScaleY="54084" custLinFactNeighborX="24512" custLinFactNeighborY="-602">
        <dgm:presLayoutVars>
          <dgm:chMax val="1"/>
          <dgm:bulletEnabled val="1"/>
        </dgm:presLayoutVars>
      </dgm:prSet>
      <dgm:spPr>
        <a:prstGeom prst="gear9">
          <a:avLst/>
        </a:prstGeom>
      </dgm:spPr>
      <dgm:t>
        <a:bodyPr/>
        <a:lstStyle/>
        <a:p>
          <a:endParaRPr lang="en-US"/>
        </a:p>
      </dgm:t>
    </dgm:pt>
    <dgm:pt modelId="{1CF73519-9111-4BA5-B284-3C252A730722}" type="pres">
      <dgm:prSet presAssocID="{26F9AF6B-C635-4E82-AD95-DC4C924587A0}" presName="gear1srcNode" presStyleLbl="node1" presStyleIdx="0" presStyleCnt="3"/>
      <dgm:spPr/>
      <dgm:t>
        <a:bodyPr/>
        <a:lstStyle/>
        <a:p>
          <a:endParaRPr lang="en-US"/>
        </a:p>
      </dgm:t>
    </dgm:pt>
    <dgm:pt modelId="{20D599E0-A0D6-4CE9-9ED5-EF31CE00FFBD}" type="pres">
      <dgm:prSet presAssocID="{26F9AF6B-C635-4E82-AD95-DC4C924587A0}" presName="gear1dstNode" presStyleLbl="node1" presStyleIdx="0" presStyleCnt="3"/>
      <dgm:spPr/>
      <dgm:t>
        <a:bodyPr/>
        <a:lstStyle/>
        <a:p>
          <a:endParaRPr lang="en-US"/>
        </a:p>
      </dgm:t>
    </dgm:pt>
    <dgm:pt modelId="{F42A49DD-D315-43B5-B650-B512E2E2F5D2}" type="pres">
      <dgm:prSet presAssocID="{6E810914-EFD7-42D9-8E6D-117F18CDAE3D}" presName="gear2" presStyleLbl="node1" presStyleIdx="1" presStyleCnt="3" custAng="19677340" custLinFactNeighborX="36904" custLinFactNeighborY="7500">
        <dgm:presLayoutVars>
          <dgm:chMax val="1"/>
          <dgm:bulletEnabled val="1"/>
        </dgm:presLayoutVars>
      </dgm:prSet>
      <dgm:spPr>
        <a:prstGeom prst="gear6">
          <a:avLst/>
        </a:prstGeom>
      </dgm:spPr>
      <dgm:t>
        <a:bodyPr/>
        <a:lstStyle/>
        <a:p>
          <a:endParaRPr lang="en-US"/>
        </a:p>
      </dgm:t>
    </dgm:pt>
    <dgm:pt modelId="{40FC7475-9D76-44F0-8B0F-084727F2B27E}" type="pres">
      <dgm:prSet presAssocID="{6E810914-EFD7-42D9-8E6D-117F18CDAE3D}" presName="gear2srcNode" presStyleLbl="node1" presStyleIdx="1" presStyleCnt="3"/>
      <dgm:spPr/>
      <dgm:t>
        <a:bodyPr/>
        <a:lstStyle/>
        <a:p>
          <a:endParaRPr lang="en-US"/>
        </a:p>
      </dgm:t>
    </dgm:pt>
    <dgm:pt modelId="{CA21BDE5-8D7A-4712-9BDB-E900ACD0E0FD}" type="pres">
      <dgm:prSet presAssocID="{6E810914-EFD7-42D9-8E6D-117F18CDAE3D}" presName="gear2dstNode" presStyleLbl="node1" presStyleIdx="1" presStyleCnt="3"/>
      <dgm:spPr/>
      <dgm:t>
        <a:bodyPr/>
        <a:lstStyle/>
        <a:p>
          <a:endParaRPr lang="en-US"/>
        </a:p>
      </dgm:t>
    </dgm:pt>
    <dgm:pt modelId="{AA7502F8-EFA8-4DD7-81C6-67936F339939}" type="pres">
      <dgm:prSet presAssocID="{B2E4590F-78E8-4F02-A2F2-AFBB614AF822}" presName="gear3" presStyleLbl="node1" presStyleIdx="2" presStyleCnt="3" custLinFactNeighborX="48913" custLinFactNeighborY="25669"/>
      <dgm:spPr>
        <a:prstGeom prst="gear6">
          <a:avLst/>
        </a:prstGeom>
      </dgm:spPr>
      <dgm:t>
        <a:bodyPr/>
        <a:lstStyle/>
        <a:p>
          <a:endParaRPr lang="en-US"/>
        </a:p>
      </dgm:t>
    </dgm:pt>
    <dgm:pt modelId="{2D1EA464-CBC5-4836-898B-0EB1F4C83340}" type="pres">
      <dgm:prSet presAssocID="{B2E4590F-78E8-4F02-A2F2-AFBB614AF822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ECF7D9-AC00-4A82-9442-D7451CA01172}" type="pres">
      <dgm:prSet presAssocID="{B2E4590F-78E8-4F02-A2F2-AFBB614AF822}" presName="gear3srcNode" presStyleLbl="node1" presStyleIdx="2" presStyleCnt="3"/>
      <dgm:spPr/>
      <dgm:t>
        <a:bodyPr/>
        <a:lstStyle/>
        <a:p>
          <a:endParaRPr lang="en-US"/>
        </a:p>
      </dgm:t>
    </dgm:pt>
    <dgm:pt modelId="{A54A2575-89EC-4F3B-A95E-E1B2E89D464F}" type="pres">
      <dgm:prSet presAssocID="{B2E4590F-78E8-4F02-A2F2-AFBB614AF822}" presName="gear3dstNode" presStyleLbl="node1" presStyleIdx="2" presStyleCnt="3"/>
      <dgm:spPr/>
      <dgm:t>
        <a:bodyPr/>
        <a:lstStyle/>
        <a:p>
          <a:endParaRPr lang="en-US"/>
        </a:p>
      </dgm:t>
    </dgm:pt>
    <dgm:pt modelId="{06615D8D-867E-4FA6-8FA3-F5D9F3D9192D}" type="pres">
      <dgm:prSet presAssocID="{BC099836-17BE-4050-9DDB-CA3B94A8D975}" presName="connector1" presStyleLbl="sibTrans2D1" presStyleIdx="0" presStyleCnt="3" custAng="2174013" custLinFactNeighborX="12649" custLinFactNeighborY="-1556"/>
      <dgm:spPr>
        <a:prstGeom prst="circularArrow">
          <a:avLst>
            <a:gd name="adj1" fmla="val 4687"/>
            <a:gd name="adj2" fmla="val 299029"/>
            <a:gd name="adj3" fmla="val 2469054"/>
            <a:gd name="adj4" fmla="val 15966776"/>
            <a:gd name="adj5" fmla="val 5469"/>
          </a:avLst>
        </a:prstGeom>
      </dgm:spPr>
      <dgm:t>
        <a:bodyPr/>
        <a:lstStyle/>
        <a:p>
          <a:endParaRPr lang="en-US"/>
        </a:p>
      </dgm:t>
    </dgm:pt>
    <dgm:pt modelId="{F7B3C51D-1C65-4B4A-B34D-9F7EE01E2817}" type="pres">
      <dgm:prSet presAssocID="{8471EA19-1B02-4FFF-9B02-4577358A26E7}" presName="connector2" presStyleLbl="sibTrans2D1" presStyleIdx="1" presStyleCnt="3" custAng="8979374" custFlipHor="1" custScaleX="122254" custLinFactNeighborX="26562" custLinFactNeighborY="39921"/>
      <dgm:spPr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</dgm:spPr>
      <dgm:t>
        <a:bodyPr/>
        <a:lstStyle/>
        <a:p>
          <a:endParaRPr lang="en-US"/>
        </a:p>
      </dgm:t>
    </dgm:pt>
    <dgm:pt modelId="{E7656384-F9B5-4E7F-B973-956DD0902BD9}" type="pres">
      <dgm:prSet presAssocID="{BAA084E9-3453-4E0E-B6FA-E51C361CD4B4}" presName="connector3" presStyleLbl="sibTrans2D1" presStyleIdx="2" presStyleCnt="3" custAng="3743936" custLinFactNeighborX="38699" custLinFactNeighborY="17201"/>
      <dgm:spPr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</dgm:spPr>
      <dgm:t>
        <a:bodyPr/>
        <a:lstStyle/>
        <a:p>
          <a:endParaRPr lang="en-US"/>
        </a:p>
      </dgm:t>
    </dgm:pt>
  </dgm:ptLst>
  <dgm:cxnLst>
    <dgm:cxn modelId="{B8A013DA-3A62-4B1F-BE84-140254765D58}" type="presOf" srcId="{26F9AF6B-C635-4E82-AD95-DC4C924587A0}" destId="{1CF73519-9111-4BA5-B284-3C252A730722}" srcOrd="1" destOrd="0" presId="urn:microsoft.com/office/officeart/2005/8/layout/gear1"/>
    <dgm:cxn modelId="{EE2E1241-FC4C-4BEB-8651-61C515865726}" type="presOf" srcId="{8471EA19-1B02-4FFF-9B02-4577358A26E7}" destId="{F7B3C51D-1C65-4B4A-B34D-9F7EE01E2817}" srcOrd="0" destOrd="0" presId="urn:microsoft.com/office/officeart/2005/8/layout/gear1"/>
    <dgm:cxn modelId="{853C881C-C2F7-4605-8D64-54D536634901}" type="presOf" srcId="{26F9AF6B-C635-4E82-AD95-DC4C924587A0}" destId="{20D599E0-A0D6-4CE9-9ED5-EF31CE00FFBD}" srcOrd="2" destOrd="0" presId="urn:microsoft.com/office/officeart/2005/8/layout/gear1"/>
    <dgm:cxn modelId="{52D3D9BB-D693-4359-81DF-5EB2536F05A7}" type="presOf" srcId="{6E810914-EFD7-42D9-8E6D-117F18CDAE3D}" destId="{F42A49DD-D315-43B5-B650-B512E2E2F5D2}" srcOrd="0" destOrd="0" presId="urn:microsoft.com/office/officeart/2005/8/layout/gear1"/>
    <dgm:cxn modelId="{26757BF7-40FF-4D43-9BA3-1E0FAB8A0372}" type="presOf" srcId="{BAA084E9-3453-4E0E-B6FA-E51C361CD4B4}" destId="{E7656384-F9B5-4E7F-B973-956DD0902BD9}" srcOrd="0" destOrd="0" presId="urn:microsoft.com/office/officeart/2005/8/layout/gear1"/>
    <dgm:cxn modelId="{41E4862C-B36C-4CF5-88E9-DA806A345371}" type="presOf" srcId="{F9659793-7E91-4932-A0F9-DE01A303E171}" destId="{763586A8-D519-4185-8A9F-01FE8E3303AB}" srcOrd="0" destOrd="0" presId="urn:microsoft.com/office/officeart/2005/8/layout/gear1"/>
    <dgm:cxn modelId="{50471732-9C17-421C-A016-F1F755EE8946}" type="presOf" srcId="{B2E4590F-78E8-4F02-A2F2-AFBB614AF822}" destId="{AA7502F8-EFA8-4DD7-81C6-67936F339939}" srcOrd="0" destOrd="0" presId="urn:microsoft.com/office/officeart/2005/8/layout/gear1"/>
    <dgm:cxn modelId="{D1FF6DA9-0A21-47CC-9763-CE013ADD5E6F}" type="presOf" srcId="{B2E4590F-78E8-4F02-A2F2-AFBB614AF822}" destId="{01ECF7D9-AC00-4A82-9442-D7451CA01172}" srcOrd="2" destOrd="0" presId="urn:microsoft.com/office/officeart/2005/8/layout/gear1"/>
    <dgm:cxn modelId="{8713719B-8573-4D59-BE17-F01122ABD64B}" srcId="{F9659793-7E91-4932-A0F9-DE01A303E171}" destId="{6E810914-EFD7-42D9-8E6D-117F18CDAE3D}" srcOrd="1" destOrd="0" parTransId="{EC177EA1-CB49-4B67-B917-EC1C7D8D3C64}" sibTransId="{8471EA19-1B02-4FFF-9B02-4577358A26E7}"/>
    <dgm:cxn modelId="{4FB3C364-6D29-4EAA-9ED9-BE9CE3764F29}" srcId="{F9659793-7E91-4932-A0F9-DE01A303E171}" destId="{26F9AF6B-C635-4E82-AD95-DC4C924587A0}" srcOrd="0" destOrd="0" parTransId="{D129AB82-D10F-493C-BA07-2621FF952DA9}" sibTransId="{BC099836-17BE-4050-9DDB-CA3B94A8D975}"/>
    <dgm:cxn modelId="{7819F3DB-D903-4C7E-9819-E3A35685C5D9}" type="presOf" srcId="{B2E4590F-78E8-4F02-A2F2-AFBB614AF822}" destId="{2D1EA464-CBC5-4836-898B-0EB1F4C83340}" srcOrd="1" destOrd="0" presId="urn:microsoft.com/office/officeart/2005/8/layout/gear1"/>
    <dgm:cxn modelId="{D466972D-590A-4A57-8C22-0BDDDD9ABE0A}" type="presOf" srcId="{B2E4590F-78E8-4F02-A2F2-AFBB614AF822}" destId="{A54A2575-89EC-4F3B-A95E-E1B2E89D464F}" srcOrd="3" destOrd="0" presId="urn:microsoft.com/office/officeart/2005/8/layout/gear1"/>
    <dgm:cxn modelId="{EDDEBFCB-0CF3-4B5F-B7B6-33729146D936}" srcId="{F9659793-7E91-4932-A0F9-DE01A303E171}" destId="{B2E4590F-78E8-4F02-A2F2-AFBB614AF822}" srcOrd="2" destOrd="0" parTransId="{95620CFE-8CD8-4C96-80F8-77C205CCB44A}" sibTransId="{BAA084E9-3453-4E0E-B6FA-E51C361CD4B4}"/>
    <dgm:cxn modelId="{A391AD32-ACF1-4850-9496-7850DFD4BFFB}" type="presOf" srcId="{26F9AF6B-C635-4E82-AD95-DC4C924587A0}" destId="{FE837F67-4D12-4ECC-84D4-6E4AB0022C62}" srcOrd="0" destOrd="0" presId="urn:microsoft.com/office/officeart/2005/8/layout/gear1"/>
    <dgm:cxn modelId="{356B66D7-24B7-43FD-A88C-74D59CE37D40}" type="presOf" srcId="{6E810914-EFD7-42D9-8E6D-117F18CDAE3D}" destId="{CA21BDE5-8D7A-4712-9BDB-E900ACD0E0FD}" srcOrd="2" destOrd="0" presId="urn:microsoft.com/office/officeart/2005/8/layout/gear1"/>
    <dgm:cxn modelId="{33C7E2DE-3BE8-47AC-9416-5361BB15EBE5}" type="presOf" srcId="{6E810914-EFD7-42D9-8E6D-117F18CDAE3D}" destId="{40FC7475-9D76-44F0-8B0F-084727F2B27E}" srcOrd="1" destOrd="0" presId="urn:microsoft.com/office/officeart/2005/8/layout/gear1"/>
    <dgm:cxn modelId="{98761BD2-D5AC-4A67-BC1B-CD9E068F1C83}" type="presOf" srcId="{BC099836-17BE-4050-9DDB-CA3B94A8D975}" destId="{06615D8D-867E-4FA6-8FA3-F5D9F3D9192D}" srcOrd="0" destOrd="0" presId="urn:microsoft.com/office/officeart/2005/8/layout/gear1"/>
    <dgm:cxn modelId="{F6ED3E38-5927-4238-93C9-39CAC360F481}" type="presParOf" srcId="{763586A8-D519-4185-8A9F-01FE8E3303AB}" destId="{FE837F67-4D12-4ECC-84D4-6E4AB0022C62}" srcOrd="0" destOrd="0" presId="urn:microsoft.com/office/officeart/2005/8/layout/gear1"/>
    <dgm:cxn modelId="{CE9EB6B0-3C13-4E0D-AB47-2A2636B5F27C}" type="presParOf" srcId="{763586A8-D519-4185-8A9F-01FE8E3303AB}" destId="{1CF73519-9111-4BA5-B284-3C252A730722}" srcOrd="1" destOrd="0" presId="urn:microsoft.com/office/officeart/2005/8/layout/gear1"/>
    <dgm:cxn modelId="{1CD8C4BE-1172-4743-99D9-36ECF370DCCB}" type="presParOf" srcId="{763586A8-D519-4185-8A9F-01FE8E3303AB}" destId="{20D599E0-A0D6-4CE9-9ED5-EF31CE00FFBD}" srcOrd="2" destOrd="0" presId="urn:microsoft.com/office/officeart/2005/8/layout/gear1"/>
    <dgm:cxn modelId="{CD4CC4C6-BD72-41B2-A84D-E6009E1DD211}" type="presParOf" srcId="{763586A8-D519-4185-8A9F-01FE8E3303AB}" destId="{F42A49DD-D315-43B5-B650-B512E2E2F5D2}" srcOrd="3" destOrd="0" presId="urn:microsoft.com/office/officeart/2005/8/layout/gear1"/>
    <dgm:cxn modelId="{D6501417-D38E-4413-A919-40C992DD9716}" type="presParOf" srcId="{763586A8-D519-4185-8A9F-01FE8E3303AB}" destId="{40FC7475-9D76-44F0-8B0F-084727F2B27E}" srcOrd="4" destOrd="0" presId="urn:microsoft.com/office/officeart/2005/8/layout/gear1"/>
    <dgm:cxn modelId="{2FDBBD59-739D-4EB2-8FFB-2FA2869EA1A1}" type="presParOf" srcId="{763586A8-D519-4185-8A9F-01FE8E3303AB}" destId="{CA21BDE5-8D7A-4712-9BDB-E900ACD0E0FD}" srcOrd="5" destOrd="0" presId="urn:microsoft.com/office/officeart/2005/8/layout/gear1"/>
    <dgm:cxn modelId="{751E9748-EA1A-4BAB-82DF-116A8D998991}" type="presParOf" srcId="{763586A8-D519-4185-8A9F-01FE8E3303AB}" destId="{AA7502F8-EFA8-4DD7-81C6-67936F339939}" srcOrd="6" destOrd="0" presId="urn:microsoft.com/office/officeart/2005/8/layout/gear1"/>
    <dgm:cxn modelId="{69E26F85-F64D-4A8E-BBF0-F4C2A2932F60}" type="presParOf" srcId="{763586A8-D519-4185-8A9F-01FE8E3303AB}" destId="{2D1EA464-CBC5-4836-898B-0EB1F4C83340}" srcOrd="7" destOrd="0" presId="urn:microsoft.com/office/officeart/2005/8/layout/gear1"/>
    <dgm:cxn modelId="{91480E2C-D66B-46CD-9F4A-C8B12AE9378D}" type="presParOf" srcId="{763586A8-D519-4185-8A9F-01FE8E3303AB}" destId="{01ECF7D9-AC00-4A82-9442-D7451CA01172}" srcOrd="8" destOrd="0" presId="urn:microsoft.com/office/officeart/2005/8/layout/gear1"/>
    <dgm:cxn modelId="{2042A3A1-7B8B-4952-9639-170689E811C3}" type="presParOf" srcId="{763586A8-D519-4185-8A9F-01FE8E3303AB}" destId="{A54A2575-89EC-4F3B-A95E-E1B2E89D464F}" srcOrd="9" destOrd="0" presId="urn:microsoft.com/office/officeart/2005/8/layout/gear1"/>
    <dgm:cxn modelId="{D7FFF59B-15C8-4627-9A8E-BA3C7C74240A}" type="presParOf" srcId="{763586A8-D519-4185-8A9F-01FE8E3303AB}" destId="{06615D8D-867E-4FA6-8FA3-F5D9F3D9192D}" srcOrd="10" destOrd="0" presId="urn:microsoft.com/office/officeart/2005/8/layout/gear1"/>
    <dgm:cxn modelId="{343BAEEB-CBD2-462E-9AAE-096B94414D44}" type="presParOf" srcId="{763586A8-D519-4185-8A9F-01FE8E3303AB}" destId="{F7B3C51D-1C65-4B4A-B34D-9F7EE01E2817}" srcOrd="11" destOrd="0" presId="urn:microsoft.com/office/officeart/2005/8/layout/gear1"/>
    <dgm:cxn modelId="{8743A17A-BA34-452F-B59D-F7D79F7FCAC6}" type="presParOf" srcId="{763586A8-D519-4185-8A9F-01FE8E3303AB}" destId="{E7656384-F9B5-4E7F-B973-956DD0902BD9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14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659793-7E91-4932-A0F9-DE01A303E171}" type="doc">
      <dgm:prSet loTypeId="urn:microsoft.com/office/officeart/2005/8/layout/gear1" loCatId="cycle" qsTypeId="urn:microsoft.com/office/officeart/2005/8/quickstyle/simple1" qsCatId="simple" csTypeId="urn:microsoft.com/office/officeart/2005/8/colors/colorful3" csCatId="colorful" phldr="1"/>
      <dgm:spPr/>
    </dgm:pt>
    <dgm:pt modelId="{6E810914-EFD7-42D9-8E6D-117F18CDAE3D}">
      <dgm:prSet phldrT="[Text]" custT="1"/>
      <dgm:spPr>
        <a:xfrm>
          <a:off x="-19062" y="0"/>
          <a:ext cx="976861" cy="905698"/>
        </a:xfrm>
        <a:solidFill>
          <a:srgbClr val="9BBB59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 sz="1500" b="1" dirty="0">
            <a:solidFill>
              <a:sysClr val="window" lastClr="FFFFFF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C177EA1-CB49-4B67-B917-EC1C7D8D3C64}" type="parTrans" cxnId="{8713719B-8573-4D59-BE17-F01122ABD64B}">
      <dgm:prSet/>
      <dgm:spPr/>
      <dgm:t>
        <a:bodyPr/>
        <a:lstStyle/>
        <a:p>
          <a:endParaRPr lang="en-US"/>
        </a:p>
      </dgm:t>
    </dgm:pt>
    <dgm:pt modelId="{8471EA19-1B02-4FFF-9B02-4577358A26E7}" type="sibTrans" cxnId="{8713719B-8573-4D59-BE17-F01122ABD64B}">
      <dgm:prSet/>
      <dgm:spPr>
        <a:xfrm>
          <a:off x="195357" y="208861"/>
          <a:ext cx="612705" cy="483216"/>
        </a:xfrm>
        <a:solidFill>
          <a:srgbClr val="9BBB59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763586A8-D519-4185-8A9F-01FE8E3303AB}" type="pres">
      <dgm:prSet presAssocID="{F9659793-7E91-4932-A0F9-DE01A303E17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EA702674-802A-47FF-8C2A-203836ACAC42}" type="pres">
      <dgm:prSet presAssocID="{6E810914-EFD7-42D9-8E6D-117F18CDAE3D}" presName="gear1" presStyleLbl="node1" presStyleIdx="0" presStyleCnt="1" custScaleX="196104" custScaleY="181818" custLinFactNeighborX="18110">
        <dgm:presLayoutVars>
          <dgm:chMax val="1"/>
          <dgm:bulletEnabled val="1"/>
        </dgm:presLayoutVars>
      </dgm:prSet>
      <dgm:spPr>
        <a:prstGeom prst="gear9">
          <a:avLst/>
        </a:prstGeom>
      </dgm:spPr>
      <dgm:t>
        <a:bodyPr/>
        <a:lstStyle/>
        <a:p>
          <a:endParaRPr lang="en-US"/>
        </a:p>
      </dgm:t>
    </dgm:pt>
    <dgm:pt modelId="{07E1D1D8-D249-4586-B6BF-894EA978D14D}" type="pres">
      <dgm:prSet presAssocID="{6E810914-EFD7-42D9-8E6D-117F18CDAE3D}" presName="gear1srcNode" presStyleLbl="node1" presStyleIdx="0" presStyleCnt="1"/>
      <dgm:spPr/>
      <dgm:t>
        <a:bodyPr/>
        <a:lstStyle/>
        <a:p>
          <a:endParaRPr lang="en-US"/>
        </a:p>
      </dgm:t>
    </dgm:pt>
    <dgm:pt modelId="{CD712817-339D-45DE-9EB8-D76C6499A6FE}" type="pres">
      <dgm:prSet presAssocID="{6E810914-EFD7-42D9-8E6D-117F18CDAE3D}" presName="gear1dstNode" presStyleLbl="node1" presStyleIdx="0" presStyleCnt="1"/>
      <dgm:spPr/>
      <dgm:t>
        <a:bodyPr/>
        <a:lstStyle/>
        <a:p>
          <a:endParaRPr lang="en-US"/>
        </a:p>
      </dgm:t>
    </dgm:pt>
    <dgm:pt modelId="{D9F82FC3-57E7-478E-907B-FF51E66422C8}" type="pres">
      <dgm:prSet presAssocID="{8471EA19-1B02-4FFF-9B02-4577358A26E7}" presName="connector1" presStyleLbl="sibTrans2D1" presStyleIdx="0" presStyleCnt="1" custScaleY="78866" custLinFactNeighborX="-28"/>
      <dgm:spPr>
        <a:prstGeom prst="circularArrow">
          <a:avLst>
            <a:gd name="adj1" fmla="val 4878"/>
            <a:gd name="adj2" fmla="val 312630"/>
            <a:gd name="adj3" fmla="val 2615758"/>
            <a:gd name="adj4" fmla="val 16186934"/>
            <a:gd name="adj5" fmla="val 5691"/>
          </a:avLst>
        </a:prstGeom>
      </dgm:spPr>
      <dgm:t>
        <a:bodyPr/>
        <a:lstStyle/>
        <a:p>
          <a:endParaRPr lang="en-US"/>
        </a:p>
      </dgm:t>
    </dgm:pt>
  </dgm:ptLst>
  <dgm:cxnLst>
    <dgm:cxn modelId="{8BE07967-4120-40C0-92FE-4702F77D1070}" type="presOf" srcId="{6E810914-EFD7-42D9-8E6D-117F18CDAE3D}" destId="{CD712817-339D-45DE-9EB8-D76C6499A6FE}" srcOrd="2" destOrd="0" presId="urn:microsoft.com/office/officeart/2005/8/layout/gear1"/>
    <dgm:cxn modelId="{6CBCEF55-5C6B-4810-9DDA-7407C43305DF}" type="presOf" srcId="{F9659793-7E91-4932-A0F9-DE01A303E171}" destId="{763586A8-D519-4185-8A9F-01FE8E3303AB}" srcOrd="0" destOrd="0" presId="urn:microsoft.com/office/officeart/2005/8/layout/gear1"/>
    <dgm:cxn modelId="{BA11CAA1-13E7-423A-A671-10EE52AC78A2}" type="presOf" srcId="{6E810914-EFD7-42D9-8E6D-117F18CDAE3D}" destId="{EA702674-802A-47FF-8C2A-203836ACAC42}" srcOrd="0" destOrd="0" presId="urn:microsoft.com/office/officeart/2005/8/layout/gear1"/>
    <dgm:cxn modelId="{8713719B-8573-4D59-BE17-F01122ABD64B}" srcId="{F9659793-7E91-4932-A0F9-DE01A303E171}" destId="{6E810914-EFD7-42D9-8E6D-117F18CDAE3D}" srcOrd="0" destOrd="0" parTransId="{EC177EA1-CB49-4B67-B917-EC1C7D8D3C64}" sibTransId="{8471EA19-1B02-4FFF-9B02-4577358A26E7}"/>
    <dgm:cxn modelId="{2C5995E1-5BE0-47B1-9FD0-F97BB88D1521}" type="presOf" srcId="{8471EA19-1B02-4FFF-9B02-4577358A26E7}" destId="{D9F82FC3-57E7-478E-907B-FF51E66422C8}" srcOrd="0" destOrd="0" presId="urn:microsoft.com/office/officeart/2005/8/layout/gear1"/>
    <dgm:cxn modelId="{E3EA41D9-4451-41A2-9310-E4B68CBC5EB8}" type="presOf" srcId="{6E810914-EFD7-42D9-8E6D-117F18CDAE3D}" destId="{07E1D1D8-D249-4586-B6BF-894EA978D14D}" srcOrd="1" destOrd="0" presId="urn:microsoft.com/office/officeart/2005/8/layout/gear1"/>
    <dgm:cxn modelId="{F3B32907-E2C9-4874-913F-3218FFBFE4BC}" type="presParOf" srcId="{763586A8-D519-4185-8A9F-01FE8E3303AB}" destId="{EA702674-802A-47FF-8C2A-203836ACAC42}" srcOrd="0" destOrd="0" presId="urn:microsoft.com/office/officeart/2005/8/layout/gear1"/>
    <dgm:cxn modelId="{68793952-CE6B-4FF0-B45B-26DD5C128953}" type="presParOf" srcId="{763586A8-D519-4185-8A9F-01FE8E3303AB}" destId="{07E1D1D8-D249-4586-B6BF-894EA978D14D}" srcOrd="1" destOrd="0" presId="urn:microsoft.com/office/officeart/2005/8/layout/gear1"/>
    <dgm:cxn modelId="{B10B3679-FCD9-4534-AD34-E0D38C9FEB10}" type="presParOf" srcId="{763586A8-D519-4185-8A9F-01FE8E3303AB}" destId="{CD712817-339D-45DE-9EB8-D76C6499A6FE}" srcOrd="2" destOrd="0" presId="urn:microsoft.com/office/officeart/2005/8/layout/gear1"/>
    <dgm:cxn modelId="{A081B72F-20A1-4078-9FE8-7CFAC0D113CD}" type="presParOf" srcId="{763586A8-D519-4185-8A9F-01FE8E3303AB}" destId="{D9F82FC3-57E7-478E-907B-FF51E66422C8}" srcOrd="3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1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659793-7E91-4932-A0F9-DE01A303E171}" type="doc">
      <dgm:prSet loTypeId="urn:microsoft.com/office/officeart/2005/8/layout/gear1" loCatId="cycle" qsTypeId="urn:microsoft.com/office/officeart/2005/8/quickstyle/simple1" qsCatId="simple" csTypeId="urn:microsoft.com/office/officeart/2005/8/colors/colorful3" csCatId="colorful" phldr="1"/>
      <dgm:spPr/>
    </dgm:pt>
    <dgm:pt modelId="{6E810914-EFD7-42D9-8E6D-117F18CDAE3D}">
      <dgm:prSet phldrT="[Text]" custT="1"/>
      <dgm:spPr>
        <a:xfrm>
          <a:off x="28302" y="0"/>
          <a:ext cx="657497" cy="609599"/>
        </a:xfrm>
        <a:solidFill>
          <a:srgbClr val="9BBB59">
            <a:lumMod val="60000"/>
            <a:lumOff val="40000"/>
          </a:srgbClr>
        </a:solidFill>
        <a:ln w="12700" cap="flat" cmpd="sng" algn="ctr">
          <a:noFill/>
          <a:prstDash val="solid"/>
        </a:ln>
        <a:effectLst/>
      </dgm:spPr>
      <dgm:t>
        <a:bodyPr/>
        <a:lstStyle/>
        <a:p>
          <a:endParaRPr lang="en-US" sz="1500" b="1" dirty="0">
            <a:solidFill>
              <a:sysClr val="window" lastClr="FFFFFF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8471EA19-1B02-4FFF-9B02-4577358A26E7}" type="sibTrans" cxnId="{8713719B-8573-4D59-BE17-F01122ABD64B}">
      <dgm:prSet/>
      <dgm:spPr>
        <a:xfrm flipV="1">
          <a:off x="22998" y="398483"/>
          <a:ext cx="412394" cy="64053"/>
        </a:xfrm>
        <a:solidFill>
          <a:srgbClr val="1F497D">
            <a:lumMod val="40000"/>
            <a:lumOff val="6000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EC177EA1-CB49-4B67-B917-EC1C7D8D3C64}" type="parTrans" cxnId="{8713719B-8573-4D59-BE17-F01122ABD64B}">
      <dgm:prSet/>
      <dgm:spPr/>
      <dgm:t>
        <a:bodyPr/>
        <a:lstStyle/>
        <a:p>
          <a:endParaRPr lang="en-US"/>
        </a:p>
      </dgm:t>
    </dgm:pt>
    <dgm:pt modelId="{763586A8-D519-4185-8A9F-01FE8E3303AB}" type="pres">
      <dgm:prSet presAssocID="{F9659793-7E91-4932-A0F9-DE01A303E17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EA702674-802A-47FF-8C2A-203836ACAC42}" type="pres">
      <dgm:prSet presAssocID="{6E810914-EFD7-42D9-8E6D-117F18CDAE3D}" presName="gear1" presStyleLbl="node1" presStyleIdx="0" presStyleCnt="1" custScaleX="196104" custScaleY="181818" custLinFactX="200000" custLinFactY="100000" custLinFactNeighborX="295779" custLinFactNeighborY="127273">
        <dgm:presLayoutVars>
          <dgm:chMax val="1"/>
          <dgm:bulletEnabled val="1"/>
        </dgm:presLayoutVars>
      </dgm:prSet>
      <dgm:spPr>
        <a:prstGeom prst="gear9">
          <a:avLst/>
        </a:prstGeom>
      </dgm:spPr>
      <dgm:t>
        <a:bodyPr/>
        <a:lstStyle/>
        <a:p>
          <a:endParaRPr lang="en-US"/>
        </a:p>
      </dgm:t>
    </dgm:pt>
    <dgm:pt modelId="{07E1D1D8-D249-4586-B6BF-894EA978D14D}" type="pres">
      <dgm:prSet presAssocID="{6E810914-EFD7-42D9-8E6D-117F18CDAE3D}" presName="gear1srcNode" presStyleLbl="node1" presStyleIdx="0" presStyleCnt="1"/>
      <dgm:spPr/>
      <dgm:t>
        <a:bodyPr/>
        <a:lstStyle/>
        <a:p>
          <a:endParaRPr lang="en-US"/>
        </a:p>
      </dgm:t>
    </dgm:pt>
    <dgm:pt modelId="{CD712817-339D-45DE-9EB8-D76C6499A6FE}" type="pres">
      <dgm:prSet presAssocID="{6E810914-EFD7-42D9-8E6D-117F18CDAE3D}" presName="gear1dstNode" presStyleLbl="node1" presStyleIdx="0" presStyleCnt="1"/>
      <dgm:spPr/>
      <dgm:t>
        <a:bodyPr/>
        <a:lstStyle/>
        <a:p>
          <a:endParaRPr lang="en-US"/>
        </a:p>
      </dgm:t>
    </dgm:pt>
    <dgm:pt modelId="{D9F82FC3-57E7-478E-907B-FF51E66422C8}" type="pres">
      <dgm:prSet presAssocID="{8471EA19-1B02-4FFF-9B02-4577358A26E7}" presName="connector1" presStyleLbl="sibTrans2D1" presStyleIdx="0" presStyleCnt="1" custFlipVert="1" custScaleY="15532" custLinFactNeighborX="-30231" custLinFactNeighborY="29763"/>
      <dgm:spPr>
        <a:prstGeom prst="leftCircularArrow">
          <a:avLst>
            <a:gd name="adj1" fmla="val 4878"/>
            <a:gd name="adj2" fmla="val 312630"/>
            <a:gd name="adj3" fmla="val 2489018"/>
            <a:gd name="adj4" fmla="val 16610839"/>
            <a:gd name="adj5" fmla="val 5691"/>
          </a:avLst>
        </a:prstGeom>
      </dgm:spPr>
      <dgm:t>
        <a:bodyPr/>
        <a:lstStyle/>
        <a:p>
          <a:endParaRPr lang="en-US"/>
        </a:p>
      </dgm:t>
    </dgm:pt>
  </dgm:ptLst>
  <dgm:cxnLst>
    <dgm:cxn modelId="{15AEB177-E36B-4336-AC62-8CF29EF5B2CA}" type="presOf" srcId="{8471EA19-1B02-4FFF-9B02-4577358A26E7}" destId="{D9F82FC3-57E7-478E-907B-FF51E66422C8}" srcOrd="0" destOrd="0" presId="urn:microsoft.com/office/officeart/2005/8/layout/gear1"/>
    <dgm:cxn modelId="{EE98DC3C-D8A5-48FD-9654-4F50301E7D02}" type="presOf" srcId="{6E810914-EFD7-42D9-8E6D-117F18CDAE3D}" destId="{CD712817-339D-45DE-9EB8-D76C6499A6FE}" srcOrd="2" destOrd="0" presId="urn:microsoft.com/office/officeart/2005/8/layout/gear1"/>
    <dgm:cxn modelId="{8713719B-8573-4D59-BE17-F01122ABD64B}" srcId="{F9659793-7E91-4932-A0F9-DE01A303E171}" destId="{6E810914-EFD7-42D9-8E6D-117F18CDAE3D}" srcOrd="0" destOrd="0" parTransId="{EC177EA1-CB49-4B67-B917-EC1C7D8D3C64}" sibTransId="{8471EA19-1B02-4FFF-9B02-4577358A26E7}"/>
    <dgm:cxn modelId="{8C4D7E0C-D28D-4E80-B443-620F01977E94}" type="presOf" srcId="{6E810914-EFD7-42D9-8E6D-117F18CDAE3D}" destId="{EA702674-802A-47FF-8C2A-203836ACAC42}" srcOrd="0" destOrd="0" presId="urn:microsoft.com/office/officeart/2005/8/layout/gear1"/>
    <dgm:cxn modelId="{BD0D837E-1A77-47DD-9105-93BDC8DADC86}" type="presOf" srcId="{6E810914-EFD7-42D9-8E6D-117F18CDAE3D}" destId="{07E1D1D8-D249-4586-B6BF-894EA978D14D}" srcOrd="1" destOrd="0" presId="urn:microsoft.com/office/officeart/2005/8/layout/gear1"/>
    <dgm:cxn modelId="{314EABD6-7783-4E6B-9529-F6D22AC03BE1}" type="presOf" srcId="{F9659793-7E91-4932-A0F9-DE01A303E171}" destId="{763586A8-D519-4185-8A9F-01FE8E3303AB}" srcOrd="0" destOrd="0" presId="urn:microsoft.com/office/officeart/2005/8/layout/gear1"/>
    <dgm:cxn modelId="{F67CC2E3-3EF5-4792-98CF-09632449C063}" type="presParOf" srcId="{763586A8-D519-4185-8A9F-01FE8E3303AB}" destId="{EA702674-802A-47FF-8C2A-203836ACAC42}" srcOrd="0" destOrd="0" presId="urn:microsoft.com/office/officeart/2005/8/layout/gear1"/>
    <dgm:cxn modelId="{4DD3F855-1990-46CC-92DB-75AD40538777}" type="presParOf" srcId="{763586A8-D519-4185-8A9F-01FE8E3303AB}" destId="{07E1D1D8-D249-4586-B6BF-894EA978D14D}" srcOrd="1" destOrd="0" presId="urn:microsoft.com/office/officeart/2005/8/layout/gear1"/>
    <dgm:cxn modelId="{24CAB4D0-4415-4C5D-A49E-549C2B9789C8}" type="presParOf" srcId="{763586A8-D519-4185-8A9F-01FE8E3303AB}" destId="{CD712817-339D-45DE-9EB8-D76C6499A6FE}" srcOrd="2" destOrd="0" presId="urn:microsoft.com/office/officeart/2005/8/layout/gear1"/>
    <dgm:cxn modelId="{CE7C38BE-F36B-4674-9316-45B05E50B1CC}" type="presParOf" srcId="{763586A8-D519-4185-8A9F-01FE8E3303AB}" destId="{D9F82FC3-57E7-478E-907B-FF51E66422C8}" srcOrd="3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24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9659793-7E91-4932-A0F9-DE01A303E171}" type="doc">
      <dgm:prSet loTypeId="urn:microsoft.com/office/officeart/2005/8/layout/gear1" loCatId="cycle" qsTypeId="urn:microsoft.com/office/officeart/2005/8/quickstyle/simple1" qsCatId="simple" csTypeId="urn:microsoft.com/office/officeart/2005/8/colors/colorful3" csCatId="colorful" phldr="1"/>
      <dgm:spPr/>
    </dgm:pt>
    <dgm:pt modelId="{6E810914-EFD7-42D9-8E6D-117F18CDAE3D}">
      <dgm:prSet phldrT="[Text]" custT="1"/>
      <dgm:spPr>
        <a:xfrm>
          <a:off x="28302" y="0"/>
          <a:ext cx="657497" cy="609599"/>
        </a:xfrm>
        <a:solidFill>
          <a:srgbClr val="4BACC6">
            <a:lumMod val="40000"/>
            <a:lumOff val="60000"/>
          </a:srgbClr>
        </a:solidFill>
        <a:ln w="12700" cap="flat" cmpd="sng" algn="ctr">
          <a:noFill/>
          <a:prstDash val="solid"/>
        </a:ln>
        <a:effectLst/>
      </dgm:spPr>
      <dgm:t>
        <a:bodyPr/>
        <a:lstStyle/>
        <a:p>
          <a:endParaRPr lang="en-US" sz="1500" b="1" dirty="0">
            <a:solidFill>
              <a:sysClr val="window" lastClr="FFFFFF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8471EA19-1B02-4FFF-9B02-4577358A26E7}" type="sibTrans" cxnId="{8713719B-8573-4D59-BE17-F01122ABD64B}">
      <dgm:prSet/>
      <dgm:spPr>
        <a:xfrm flipV="1">
          <a:off x="22998" y="398483"/>
          <a:ext cx="412394" cy="64053"/>
        </a:xfrm>
        <a:solidFill>
          <a:srgbClr val="1F497D">
            <a:lumMod val="40000"/>
            <a:lumOff val="6000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EC177EA1-CB49-4B67-B917-EC1C7D8D3C64}" type="parTrans" cxnId="{8713719B-8573-4D59-BE17-F01122ABD64B}">
      <dgm:prSet/>
      <dgm:spPr/>
      <dgm:t>
        <a:bodyPr/>
        <a:lstStyle/>
        <a:p>
          <a:endParaRPr lang="en-US"/>
        </a:p>
      </dgm:t>
    </dgm:pt>
    <dgm:pt modelId="{763586A8-D519-4185-8A9F-01FE8E3303AB}" type="pres">
      <dgm:prSet presAssocID="{F9659793-7E91-4932-A0F9-DE01A303E17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EA702674-802A-47FF-8C2A-203836ACAC42}" type="pres">
      <dgm:prSet presAssocID="{6E810914-EFD7-42D9-8E6D-117F18CDAE3D}" presName="gear1" presStyleLbl="node1" presStyleIdx="0" presStyleCnt="1" custScaleX="196104" custScaleY="181818" custLinFactX="300000" custLinFactY="163636" custLinFactNeighborX="332143" custLinFactNeighborY="200000">
        <dgm:presLayoutVars>
          <dgm:chMax val="1"/>
          <dgm:bulletEnabled val="1"/>
        </dgm:presLayoutVars>
      </dgm:prSet>
      <dgm:spPr>
        <a:prstGeom prst="gear9">
          <a:avLst/>
        </a:prstGeom>
      </dgm:spPr>
      <dgm:t>
        <a:bodyPr/>
        <a:lstStyle/>
        <a:p>
          <a:endParaRPr lang="en-US"/>
        </a:p>
      </dgm:t>
    </dgm:pt>
    <dgm:pt modelId="{07E1D1D8-D249-4586-B6BF-894EA978D14D}" type="pres">
      <dgm:prSet presAssocID="{6E810914-EFD7-42D9-8E6D-117F18CDAE3D}" presName="gear1srcNode" presStyleLbl="node1" presStyleIdx="0" presStyleCnt="1"/>
      <dgm:spPr/>
      <dgm:t>
        <a:bodyPr/>
        <a:lstStyle/>
        <a:p>
          <a:endParaRPr lang="en-US"/>
        </a:p>
      </dgm:t>
    </dgm:pt>
    <dgm:pt modelId="{CD712817-339D-45DE-9EB8-D76C6499A6FE}" type="pres">
      <dgm:prSet presAssocID="{6E810914-EFD7-42D9-8E6D-117F18CDAE3D}" presName="gear1dstNode" presStyleLbl="node1" presStyleIdx="0" presStyleCnt="1"/>
      <dgm:spPr/>
      <dgm:t>
        <a:bodyPr/>
        <a:lstStyle/>
        <a:p>
          <a:endParaRPr lang="en-US"/>
        </a:p>
      </dgm:t>
    </dgm:pt>
    <dgm:pt modelId="{D9F82FC3-57E7-478E-907B-FF51E66422C8}" type="pres">
      <dgm:prSet presAssocID="{8471EA19-1B02-4FFF-9B02-4577358A26E7}" presName="connector1" presStyleLbl="sibTrans2D1" presStyleIdx="0" presStyleCnt="1" custFlipVert="1" custScaleY="15532" custLinFactNeighborX="-30231" custLinFactNeighborY="29763"/>
      <dgm:spPr>
        <a:prstGeom prst="leftCircularArrow">
          <a:avLst>
            <a:gd name="adj1" fmla="val 4878"/>
            <a:gd name="adj2" fmla="val 312630"/>
            <a:gd name="adj3" fmla="val 2489018"/>
            <a:gd name="adj4" fmla="val 16610839"/>
            <a:gd name="adj5" fmla="val 5691"/>
          </a:avLst>
        </a:prstGeom>
      </dgm:spPr>
      <dgm:t>
        <a:bodyPr/>
        <a:lstStyle/>
        <a:p>
          <a:endParaRPr lang="en-US"/>
        </a:p>
      </dgm:t>
    </dgm:pt>
  </dgm:ptLst>
  <dgm:cxnLst>
    <dgm:cxn modelId="{EF802624-9A81-4E4B-99D4-051A8A46B79D}" type="presOf" srcId="{6E810914-EFD7-42D9-8E6D-117F18CDAE3D}" destId="{EA702674-802A-47FF-8C2A-203836ACAC42}" srcOrd="0" destOrd="0" presId="urn:microsoft.com/office/officeart/2005/8/layout/gear1"/>
    <dgm:cxn modelId="{B74C2726-FC54-4714-B701-AD798378E691}" type="presOf" srcId="{8471EA19-1B02-4FFF-9B02-4577358A26E7}" destId="{D9F82FC3-57E7-478E-907B-FF51E66422C8}" srcOrd="0" destOrd="0" presId="urn:microsoft.com/office/officeart/2005/8/layout/gear1"/>
    <dgm:cxn modelId="{17D3CDE7-9F8A-4F9D-957D-4017DDED0AEB}" type="presOf" srcId="{6E810914-EFD7-42D9-8E6D-117F18CDAE3D}" destId="{CD712817-339D-45DE-9EB8-D76C6499A6FE}" srcOrd="2" destOrd="0" presId="urn:microsoft.com/office/officeart/2005/8/layout/gear1"/>
    <dgm:cxn modelId="{8713719B-8573-4D59-BE17-F01122ABD64B}" srcId="{F9659793-7E91-4932-A0F9-DE01A303E171}" destId="{6E810914-EFD7-42D9-8E6D-117F18CDAE3D}" srcOrd="0" destOrd="0" parTransId="{EC177EA1-CB49-4B67-B917-EC1C7D8D3C64}" sibTransId="{8471EA19-1B02-4FFF-9B02-4577358A26E7}"/>
    <dgm:cxn modelId="{643974B8-976E-4DE0-8522-D6E5287D8334}" type="presOf" srcId="{6E810914-EFD7-42D9-8E6D-117F18CDAE3D}" destId="{07E1D1D8-D249-4586-B6BF-894EA978D14D}" srcOrd="1" destOrd="0" presId="urn:microsoft.com/office/officeart/2005/8/layout/gear1"/>
    <dgm:cxn modelId="{5A273530-922A-4050-9B32-9E543125F3CB}" type="presOf" srcId="{F9659793-7E91-4932-A0F9-DE01A303E171}" destId="{763586A8-D519-4185-8A9F-01FE8E3303AB}" srcOrd="0" destOrd="0" presId="urn:microsoft.com/office/officeart/2005/8/layout/gear1"/>
    <dgm:cxn modelId="{96D9B3F0-C2B4-444C-AA23-C4DE19BFB89A}" type="presParOf" srcId="{763586A8-D519-4185-8A9F-01FE8E3303AB}" destId="{EA702674-802A-47FF-8C2A-203836ACAC42}" srcOrd="0" destOrd="0" presId="urn:microsoft.com/office/officeart/2005/8/layout/gear1"/>
    <dgm:cxn modelId="{5F42A23C-EFDB-44D3-B7F4-1514DEBE84FA}" type="presParOf" srcId="{763586A8-D519-4185-8A9F-01FE8E3303AB}" destId="{07E1D1D8-D249-4586-B6BF-894EA978D14D}" srcOrd="1" destOrd="0" presId="urn:microsoft.com/office/officeart/2005/8/layout/gear1"/>
    <dgm:cxn modelId="{6156A5E5-1E29-435F-A585-3AD565E002C3}" type="presParOf" srcId="{763586A8-D519-4185-8A9F-01FE8E3303AB}" destId="{CD712817-339D-45DE-9EB8-D76C6499A6FE}" srcOrd="2" destOrd="0" presId="urn:microsoft.com/office/officeart/2005/8/layout/gear1"/>
    <dgm:cxn modelId="{B78170F1-BEBA-4CCB-860F-7B8B386B056C}" type="presParOf" srcId="{763586A8-D519-4185-8A9F-01FE8E3303AB}" destId="{D9F82FC3-57E7-478E-907B-FF51E66422C8}" srcOrd="3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2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9659793-7E91-4932-A0F9-DE01A303E171}" type="doc">
      <dgm:prSet loTypeId="urn:microsoft.com/office/officeart/2005/8/layout/gear1" loCatId="cycle" qsTypeId="urn:microsoft.com/office/officeart/2005/8/quickstyle/simple1" qsCatId="simple" csTypeId="urn:microsoft.com/office/officeart/2005/8/colors/colorful3" csCatId="colorful" phldr="1"/>
      <dgm:spPr/>
    </dgm:pt>
    <dgm:pt modelId="{6E810914-EFD7-42D9-8E6D-117F18CDAE3D}">
      <dgm:prSet phldrT="[Text]" custT="1"/>
      <dgm:spPr>
        <a:xfrm>
          <a:off x="28302" y="0"/>
          <a:ext cx="657497" cy="609599"/>
        </a:xfrm>
        <a:solidFill>
          <a:srgbClr val="FF9966"/>
        </a:solidFill>
        <a:ln w="12700" cap="flat" cmpd="sng" algn="ctr">
          <a:noFill/>
          <a:prstDash val="solid"/>
        </a:ln>
        <a:effectLst/>
      </dgm:spPr>
      <dgm:t>
        <a:bodyPr/>
        <a:lstStyle/>
        <a:p>
          <a:endParaRPr lang="en-US" sz="1500" b="1" dirty="0">
            <a:solidFill>
              <a:sysClr val="window" lastClr="FFFFFF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8471EA19-1B02-4FFF-9B02-4577358A26E7}" type="sibTrans" cxnId="{8713719B-8573-4D59-BE17-F01122ABD64B}">
      <dgm:prSet/>
      <dgm:spPr>
        <a:xfrm flipV="1">
          <a:off x="22998" y="398483"/>
          <a:ext cx="412394" cy="64053"/>
        </a:xfrm>
        <a:solidFill>
          <a:srgbClr val="1F497D">
            <a:lumMod val="40000"/>
            <a:lumOff val="6000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EC177EA1-CB49-4B67-B917-EC1C7D8D3C64}" type="parTrans" cxnId="{8713719B-8573-4D59-BE17-F01122ABD64B}">
      <dgm:prSet/>
      <dgm:spPr/>
      <dgm:t>
        <a:bodyPr/>
        <a:lstStyle/>
        <a:p>
          <a:endParaRPr lang="en-US"/>
        </a:p>
      </dgm:t>
    </dgm:pt>
    <dgm:pt modelId="{763586A8-D519-4185-8A9F-01FE8E3303AB}" type="pres">
      <dgm:prSet presAssocID="{F9659793-7E91-4932-A0F9-DE01A303E17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EA702674-802A-47FF-8C2A-203836ACAC42}" type="pres">
      <dgm:prSet presAssocID="{6E810914-EFD7-42D9-8E6D-117F18CDAE3D}" presName="gear1" presStyleLbl="node1" presStyleIdx="0" presStyleCnt="1" custScaleX="196104" custScaleY="181818" custLinFactX="391234" custLinFactY="200000" custLinFactNeighborX="400000" custLinFactNeighborY="231818">
        <dgm:presLayoutVars>
          <dgm:chMax val="1"/>
          <dgm:bulletEnabled val="1"/>
        </dgm:presLayoutVars>
      </dgm:prSet>
      <dgm:spPr>
        <a:prstGeom prst="gear9">
          <a:avLst/>
        </a:prstGeom>
      </dgm:spPr>
      <dgm:t>
        <a:bodyPr/>
        <a:lstStyle/>
        <a:p>
          <a:endParaRPr lang="en-US"/>
        </a:p>
      </dgm:t>
    </dgm:pt>
    <dgm:pt modelId="{07E1D1D8-D249-4586-B6BF-894EA978D14D}" type="pres">
      <dgm:prSet presAssocID="{6E810914-EFD7-42D9-8E6D-117F18CDAE3D}" presName="gear1srcNode" presStyleLbl="node1" presStyleIdx="0" presStyleCnt="1"/>
      <dgm:spPr/>
      <dgm:t>
        <a:bodyPr/>
        <a:lstStyle/>
        <a:p>
          <a:endParaRPr lang="en-US"/>
        </a:p>
      </dgm:t>
    </dgm:pt>
    <dgm:pt modelId="{CD712817-339D-45DE-9EB8-D76C6499A6FE}" type="pres">
      <dgm:prSet presAssocID="{6E810914-EFD7-42D9-8E6D-117F18CDAE3D}" presName="gear1dstNode" presStyleLbl="node1" presStyleIdx="0" presStyleCnt="1"/>
      <dgm:spPr/>
      <dgm:t>
        <a:bodyPr/>
        <a:lstStyle/>
        <a:p>
          <a:endParaRPr lang="en-US"/>
        </a:p>
      </dgm:t>
    </dgm:pt>
    <dgm:pt modelId="{D9F82FC3-57E7-478E-907B-FF51E66422C8}" type="pres">
      <dgm:prSet presAssocID="{8471EA19-1B02-4FFF-9B02-4577358A26E7}" presName="connector1" presStyleLbl="sibTrans2D1" presStyleIdx="0" presStyleCnt="1" custFlipVert="1" custScaleY="15532" custLinFactNeighborX="-30231" custLinFactNeighborY="29763"/>
      <dgm:spPr>
        <a:prstGeom prst="leftCircularArrow">
          <a:avLst>
            <a:gd name="adj1" fmla="val 4878"/>
            <a:gd name="adj2" fmla="val 312630"/>
            <a:gd name="adj3" fmla="val 2489018"/>
            <a:gd name="adj4" fmla="val 16610839"/>
            <a:gd name="adj5" fmla="val 5691"/>
          </a:avLst>
        </a:prstGeom>
      </dgm:spPr>
      <dgm:t>
        <a:bodyPr/>
        <a:lstStyle/>
        <a:p>
          <a:endParaRPr lang="en-US"/>
        </a:p>
      </dgm:t>
    </dgm:pt>
  </dgm:ptLst>
  <dgm:cxnLst>
    <dgm:cxn modelId="{C3BB46E2-A6B2-404F-9585-B0C290B793D0}" type="presOf" srcId="{6E810914-EFD7-42D9-8E6D-117F18CDAE3D}" destId="{EA702674-802A-47FF-8C2A-203836ACAC42}" srcOrd="0" destOrd="0" presId="urn:microsoft.com/office/officeart/2005/8/layout/gear1"/>
    <dgm:cxn modelId="{7D8F9EE2-39D2-4D1C-A459-8D1AB8BDB5C5}" type="presOf" srcId="{6E810914-EFD7-42D9-8E6D-117F18CDAE3D}" destId="{CD712817-339D-45DE-9EB8-D76C6499A6FE}" srcOrd="2" destOrd="0" presId="urn:microsoft.com/office/officeart/2005/8/layout/gear1"/>
    <dgm:cxn modelId="{D9BEEC7E-2D75-412B-8204-772B316EFCAB}" type="presOf" srcId="{6E810914-EFD7-42D9-8E6D-117F18CDAE3D}" destId="{07E1D1D8-D249-4586-B6BF-894EA978D14D}" srcOrd="1" destOrd="0" presId="urn:microsoft.com/office/officeart/2005/8/layout/gear1"/>
    <dgm:cxn modelId="{8713719B-8573-4D59-BE17-F01122ABD64B}" srcId="{F9659793-7E91-4932-A0F9-DE01A303E171}" destId="{6E810914-EFD7-42D9-8E6D-117F18CDAE3D}" srcOrd="0" destOrd="0" parTransId="{EC177EA1-CB49-4B67-B917-EC1C7D8D3C64}" sibTransId="{8471EA19-1B02-4FFF-9B02-4577358A26E7}"/>
    <dgm:cxn modelId="{8BFA5017-C1AB-4164-BBA8-B103C4EC3F1E}" type="presOf" srcId="{8471EA19-1B02-4FFF-9B02-4577358A26E7}" destId="{D9F82FC3-57E7-478E-907B-FF51E66422C8}" srcOrd="0" destOrd="0" presId="urn:microsoft.com/office/officeart/2005/8/layout/gear1"/>
    <dgm:cxn modelId="{F1479F95-C389-41B6-A338-AB9534D6002E}" type="presOf" srcId="{F9659793-7E91-4932-A0F9-DE01A303E171}" destId="{763586A8-D519-4185-8A9F-01FE8E3303AB}" srcOrd="0" destOrd="0" presId="urn:microsoft.com/office/officeart/2005/8/layout/gear1"/>
    <dgm:cxn modelId="{33FE9E9E-4B4F-4199-ABD6-2E04B4ADAAD6}" type="presParOf" srcId="{763586A8-D519-4185-8A9F-01FE8E3303AB}" destId="{EA702674-802A-47FF-8C2A-203836ACAC42}" srcOrd="0" destOrd="0" presId="urn:microsoft.com/office/officeart/2005/8/layout/gear1"/>
    <dgm:cxn modelId="{946DC5B4-97AB-40BC-A8EA-304F767A845D}" type="presParOf" srcId="{763586A8-D519-4185-8A9F-01FE8E3303AB}" destId="{07E1D1D8-D249-4586-B6BF-894EA978D14D}" srcOrd="1" destOrd="0" presId="urn:microsoft.com/office/officeart/2005/8/layout/gear1"/>
    <dgm:cxn modelId="{9775057D-EC42-44BB-8DE4-E3F6D106F0AB}" type="presParOf" srcId="{763586A8-D519-4185-8A9F-01FE8E3303AB}" destId="{CD712817-339D-45DE-9EB8-D76C6499A6FE}" srcOrd="2" destOrd="0" presId="urn:microsoft.com/office/officeart/2005/8/layout/gear1"/>
    <dgm:cxn modelId="{8010697E-C95D-4F89-990F-194B8B3BA33A}" type="presParOf" srcId="{763586A8-D519-4185-8A9F-01FE8E3303AB}" destId="{D9F82FC3-57E7-478E-907B-FF51E66422C8}" srcOrd="3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34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BB84189-9663-4BC6-9E04-37CD52ECAD9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690A39-3846-4593-AC9E-B421D3F7B531}">
      <dgm:prSet phldrT="[Text]"/>
      <dgm:spPr/>
      <dgm:t>
        <a:bodyPr/>
        <a:lstStyle/>
        <a:p>
          <a:r>
            <a:rPr lang="th-TH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การเพิ่มประสิทธิภาพการบังคับใช้กฎหมาย</a:t>
          </a:r>
          <a:endParaRPr lang="en-US" dirty="0"/>
        </a:p>
      </dgm:t>
    </dgm:pt>
    <dgm:pt modelId="{F1F2C40C-96A1-43D7-A813-110FA72DE0E3}" type="parTrans" cxnId="{6C5D4AF3-7D28-462F-A4CD-5FCEEA23397F}">
      <dgm:prSet/>
      <dgm:spPr/>
      <dgm:t>
        <a:bodyPr/>
        <a:lstStyle/>
        <a:p>
          <a:endParaRPr lang="en-US"/>
        </a:p>
      </dgm:t>
    </dgm:pt>
    <dgm:pt modelId="{9270F880-44F2-4936-9B6E-46D042DD7894}" type="sibTrans" cxnId="{6C5D4AF3-7D28-462F-A4CD-5FCEEA23397F}">
      <dgm:prSet/>
      <dgm:spPr/>
      <dgm:t>
        <a:bodyPr/>
        <a:lstStyle/>
        <a:p>
          <a:endParaRPr lang="en-US"/>
        </a:p>
      </dgm:t>
    </dgm:pt>
    <dgm:pt modelId="{67CC84C5-4850-4446-822D-0D36D477AB27}">
      <dgm:prSet phldrT="[Text]"/>
      <dgm:spPr/>
      <dgm:t>
        <a:bodyPr/>
        <a:lstStyle/>
        <a:p>
          <a:r>
            <a:rPr lang="en-US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1. </a:t>
          </a:r>
          <a:r>
            <a:rPr lang="th-TH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การปรุงแก้ไขกฎหมาย</a:t>
          </a:r>
          <a:r>
            <a:rPr lang="en-US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th-TH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(กฎหมายหลัก </a:t>
          </a:r>
          <a:r>
            <a:rPr lang="en-US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+ </a:t>
          </a:r>
          <a:r>
            <a:rPr lang="th-TH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กฎหมายรอง)</a:t>
          </a:r>
          <a:endParaRPr lang="en-US" dirty="0"/>
        </a:p>
      </dgm:t>
    </dgm:pt>
    <dgm:pt modelId="{240AC85B-B40A-4430-82AE-F48DDD9C121D}" type="parTrans" cxnId="{DED679FE-C802-4AD2-93E2-92A361648A0E}">
      <dgm:prSet/>
      <dgm:spPr/>
      <dgm:t>
        <a:bodyPr/>
        <a:lstStyle/>
        <a:p>
          <a:endParaRPr lang="en-US"/>
        </a:p>
      </dgm:t>
    </dgm:pt>
    <dgm:pt modelId="{33C42098-D8E0-465A-8B8B-73DE9E3EE575}" type="sibTrans" cxnId="{DED679FE-C802-4AD2-93E2-92A361648A0E}">
      <dgm:prSet/>
      <dgm:spPr/>
      <dgm:t>
        <a:bodyPr/>
        <a:lstStyle/>
        <a:p>
          <a:endParaRPr lang="en-US"/>
        </a:p>
      </dgm:t>
    </dgm:pt>
    <dgm:pt modelId="{EE027530-54F5-4AE8-BC20-6B6EBED9B00B}">
      <dgm:prSet phldrT="[Text]"/>
      <dgm:spPr/>
      <dgm:t>
        <a:bodyPr/>
        <a:lstStyle/>
        <a:p>
          <a:r>
            <a:rPr lang="en-US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2. </a:t>
          </a:r>
          <a:r>
            <a:rPr lang="th-TH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ส่งเสริมให้นำเทคโนโลยี</a:t>
          </a:r>
          <a:br>
            <a:rPr lang="th-TH" b="1" dirty="0" smtClean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th-TH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มาประยุกต์ใช้เพื่อเพิ่มประสิทธิภาพการบังคับใช้กฎหมาย</a:t>
          </a:r>
          <a:endParaRPr lang="en-US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5829A46C-3397-4CD1-A85D-DD7B094A8F80}" type="parTrans" cxnId="{54D36077-5AC4-494B-814B-F091002CE120}">
      <dgm:prSet/>
      <dgm:spPr/>
      <dgm:t>
        <a:bodyPr/>
        <a:lstStyle/>
        <a:p>
          <a:endParaRPr lang="en-US"/>
        </a:p>
      </dgm:t>
    </dgm:pt>
    <dgm:pt modelId="{6C2E8F30-8912-4FB7-A9B4-6BEFD16F1A58}" type="sibTrans" cxnId="{54D36077-5AC4-494B-814B-F091002CE120}">
      <dgm:prSet/>
      <dgm:spPr/>
      <dgm:t>
        <a:bodyPr/>
        <a:lstStyle/>
        <a:p>
          <a:endParaRPr lang="en-US"/>
        </a:p>
      </dgm:t>
    </dgm:pt>
    <dgm:pt modelId="{25242F78-6834-401D-976F-C16FB366ECD8}">
      <dgm:prSet phldrT="[Text]"/>
      <dgm:spPr/>
      <dgm:t>
        <a:bodyPr/>
        <a:lstStyle/>
        <a:p>
          <a:r>
            <a:rPr lang="th-TH" b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การสร้างจิตสำนึกและวัฒนธรรมความปลอดภัยทางถนน</a:t>
          </a:r>
          <a:endParaRPr lang="en-US" dirty="0"/>
        </a:p>
      </dgm:t>
    </dgm:pt>
    <dgm:pt modelId="{B0371196-047E-4D99-82CF-E8FB9D3F0B9A}" type="parTrans" cxnId="{0D47D5CE-5E00-49FB-B404-1A08C7F37FA6}">
      <dgm:prSet/>
      <dgm:spPr/>
      <dgm:t>
        <a:bodyPr/>
        <a:lstStyle/>
        <a:p>
          <a:endParaRPr lang="en-US"/>
        </a:p>
      </dgm:t>
    </dgm:pt>
    <dgm:pt modelId="{034BE201-528A-424F-88E2-07128237C472}" type="sibTrans" cxnId="{0D47D5CE-5E00-49FB-B404-1A08C7F37FA6}">
      <dgm:prSet/>
      <dgm:spPr/>
      <dgm:t>
        <a:bodyPr/>
        <a:lstStyle/>
        <a:p>
          <a:endParaRPr lang="en-US"/>
        </a:p>
      </dgm:t>
    </dgm:pt>
    <dgm:pt modelId="{3C617842-EE86-4817-8E23-89D19C9FCB2D}">
      <dgm:prSet phldrT="[Text]"/>
      <dgm:spPr/>
      <dgm:t>
        <a:bodyPr/>
        <a:lstStyle/>
        <a:p>
          <a:r>
            <a:rPr lang="en-US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1. </a:t>
          </a:r>
          <a:r>
            <a:rPr lang="th-TH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การรณรงค์ประชาสัมพันธ์ทุกรูปแบบ ทุกช่องทาง อย่างเข้มข้น ต่อเนื่อง</a:t>
          </a:r>
          <a:endParaRPr lang="en-US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6FF5EFD-0A08-4998-96D1-5179A4DE3DD6}" type="parTrans" cxnId="{50A50B54-6BA1-406A-84BD-4B23D6DEF82B}">
      <dgm:prSet/>
      <dgm:spPr/>
      <dgm:t>
        <a:bodyPr/>
        <a:lstStyle/>
        <a:p>
          <a:endParaRPr lang="en-US"/>
        </a:p>
      </dgm:t>
    </dgm:pt>
    <dgm:pt modelId="{5CBA2FA8-2BA2-46AD-AD0C-5B5636ABD3C1}" type="sibTrans" cxnId="{50A50B54-6BA1-406A-84BD-4B23D6DEF82B}">
      <dgm:prSet/>
      <dgm:spPr/>
      <dgm:t>
        <a:bodyPr/>
        <a:lstStyle/>
        <a:p>
          <a:endParaRPr lang="en-US"/>
        </a:p>
      </dgm:t>
    </dgm:pt>
    <dgm:pt modelId="{FAFE6A7A-AF60-4777-B95B-7D0ADA881A8B}">
      <dgm:prSet phldrT="[Text]" custT="1"/>
      <dgm:spPr/>
      <dgm:t>
        <a:bodyPr/>
        <a:lstStyle/>
        <a:p>
          <a:r>
            <a:rPr lang="th-TH" sz="13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2.นำนโยบาย “ประชารัฐ” เป็นแนวทาง</a:t>
          </a:r>
        </a:p>
        <a:p>
          <a:r>
            <a:rPr lang="th-TH" sz="13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(ธรรมนูญชุมชน + ด่านชุมชน)</a:t>
          </a:r>
        </a:p>
      </dgm:t>
    </dgm:pt>
    <dgm:pt modelId="{7FC632E0-7423-4ACC-854B-A663EFBABC03}" type="parTrans" cxnId="{7660EB81-587C-4685-9A45-B9599550A25C}">
      <dgm:prSet/>
      <dgm:spPr/>
      <dgm:t>
        <a:bodyPr/>
        <a:lstStyle/>
        <a:p>
          <a:endParaRPr lang="en-US"/>
        </a:p>
      </dgm:t>
    </dgm:pt>
    <dgm:pt modelId="{FE7DCF64-01D3-455C-B51A-B05793AB5188}" type="sibTrans" cxnId="{7660EB81-587C-4685-9A45-B9599550A25C}">
      <dgm:prSet/>
      <dgm:spPr/>
      <dgm:t>
        <a:bodyPr/>
        <a:lstStyle/>
        <a:p>
          <a:endParaRPr lang="en-US"/>
        </a:p>
      </dgm:t>
    </dgm:pt>
    <dgm:pt modelId="{6920AA7E-5E0C-4A98-A71E-E44FE98C60CB}">
      <dgm:prSet/>
      <dgm:spPr/>
      <dgm:t>
        <a:bodyPr/>
        <a:lstStyle/>
        <a:p>
          <a:pPr algn="ctr"/>
          <a:r>
            <a:rPr lang="th-TH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3.การพัฒนาระบบฐานข้อมูลความผิดคดีจราจร </a:t>
          </a:r>
          <a:endParaRPr lang="en-US" b="1" dirty="0" smtClean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84F2B6F5-522A-404D-81E4-D03A6C415BE9}" type="parTrans" cxnId="{70477178-30F4-4595-B453-84F00FB96EE3}">
      <dgm:prSet/>
      <dgm:spPr/>
      <dgm:t>
        <a:bodyPr/>
        <a:lstStyle/>
        <a:p>
          <a:endParaRPr lang="en-US"/>
        </a:p>
      </dgm:t>
    </dgm:pt>
    <dgm:pt modelId="{153394FA-8630-4E93-BC1D-18057BE4DE68}" type="sibTrans" cxnId="{70477178-30F4-4595-B453-84F00FB96EE3}">
      <dgm:prSet/>
      <dgm:spPr/>
      <dgm:t>
        <a:bodyPr/>
        <a:lstStyle/>
        <a:p>
          <a:endParaRPr lang="en-US"/>
        </a:p>
      </dgm:t>
    </dgm:pt>
    <dgm:pt modelId="{1D01C1A9-AD10-4211-9343-CF370EC1055E}">
      <dgm:prSet phldrT="[Text]"/>
      <dgm:spPr/>
      <dgm:t>
        <a:bodyPr/>
        <a:lstStyle/>
        <a:p>
          <a:r>
            <a:rPr lang="th-TH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การเฝ้าระวังความเสี่ยงจากอุบัติเหตุทางถนน</a:t>
          </a:r>
          <a:endParaRPr lang="en-US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13FD92E-89DE-442D-A79C-06E115AB57C4}" type="sibTrans" cxnId="{19C6A330-9051-4E48-99BD-41FF6FF96D94}">
      <dgm:prSet/>
      <dgm:spPr/>
      <dgm:t>
        <a:bodyPr/>
        <a:lstStyle/>
        <a:p>
          <a:endParaRPr lang="en-US"/>
        </a:p>
      </dgm:t>
    </dgm:pt>
    <dgm:pt modelId="{9CDA4281-9D1C-41EB-91E1-374A55B672E9}" type="parTrans" cxnId="{19C6A330-9051-4E48-99BD-41FF6FF96D94}">
      <dgm:prSet/>
      <dgm:spPr/>
      <dgm:t>
        <a:bodyPr/>
        <a:lstStyle/>
        <a:p>
          <a:endParaRPr lang="en-US"/>
        </a:p>
      </dgm:t>
    </dgm:pt>
    <dgm:pt modelId="{2D7A8E1D-D746-45F6-91DA-8C401052778C}">
      <dgm:prSet/>
      <dgm:spPr/>
      <dgm:t>
        <a:bodyPr/>
        <a:lstStyle/>
        <a:p>
          <a:r>
            <a:rPr lang="th-TH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การพัฒนาองค์กรและกลไกการบริหารจัดการทุกระดับ</a:t>
          </a:r>
          <a:endParaRPr lang="en-US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9E6F44E7-7F2C-48C8-B781-AEAD880ECA57}" type="sibTrans" cxnId="{0BEA6F60-551E-44A5-BC5C-B37C63848B04}">
      <dgm:prSet/>
      <dgm:spPr/>
      <dgm:t>
        <a:bodyPr/>
        <a:lstStyle/>
        <a:p>
          <a:endParaRPr lang="en-US"/>
        </a:p>
      </dgm:t>
    </dgm:pt>
    <dgm:pt modelId="{A2E05778-3026-45DD-B7BC-45CD8D8830CF}" type="parTrans" cxnId="{0BEA6F60-551E-44A5-BC5C-B37C63848B04}">
      <dgm:prSet/>
      <dgm:spPr/>
      <dgm:t>
        <a:bodyPr/>
        <a:lstStyle/>
        <a:p>
          <a:endParaRPr lang="en-US"/>
        </a:p>
      </dgm:t>
    </dgm:pt>
    <dgm:pt modelId="{30A4B924-DAD7-4B83-8DAA-D287268C3339}">
      <dgm:prSet custT="1"/>
      <dgm:spPr/>
      <dgm:t>
        <a:bodyPr/>
        <a:lstStyle/>
        <a:p>
          <a:r>
            <a:rPr lang="th-TH" sz="16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1.แก้ปัญหา</a:t>
          </a:r>
          <a:br>
            <a:rPr lang="th-TH" sz="1600" b="1" dirty="0" smtClean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th-TH" sz="16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จุดเสี่ยง</a:t>
          </a:r>
          <a:br>
            <a:rPr lang="th-TH" sz="1600" b="1" dirty="0" smtClean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th-TH" sz="16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จุด</a:t>
          </a:r>
          <a:r>
            <a:rPr lang="th-TH" sz="1600" b="1" dirty="0">
              <a:latin typeface="Tahoma" pitchFamily="34" charset="0"/>
              <a:ea typeface="Tahoma" pitchFamily="34" charset="0"/>
              <a:cs typeface="Tahoma" pitchFamily="34" charset="0"/>
            </a:rPr>
            <a:t>อันตราย</a:t>
          </a:r>
        </a:p>
      </dgm:t>
    </dgm:pt>
    <dgm:pt modelId="{649A3817-05D9-42C8-9996-1FF9E796CF62}" type="parTrans" cxnId="{3077B751-FEBD-4512-AF29-862586A7D15A}">
      <dgm:prSet/>
      <dgm:spPr/>
      <dgm:t>
        <a:bodyPr/>
        <a:lstStyle/>
        <a:p>
          <a:endParaRPr lang="th-TH"/>
        </a:p>
      </dgm:t>
    </dgm:pt>
    <dgm:pt modelId="{B7A41875-9E85-4309-A9EB-28F65C97FE35}" type="sibTrans" cxnId="{3077B751-FEBD-4512-AF29-862586A7D15A}">
      <dgm:prSet/>
      <dgm:spPr/>
      <dgm:t>
        <a:bodyPr/>
        <a:lstStyle/>
        <a:p>
          <a:endParaRPr lang="th-TH"/>
        </a:p>
      </dgm:t>
    </dgm:pt>
    <dgm:pt modelId="{13F911A6-A825-46DD-8B03-E65CFCD40C01}">
      <dgm:prSet custT="1"/>
      <dgm:spPr/>
      <dgm:t>
        <a:bodyPr/>
        <a:lstStyle/>
        <a:p>
          <a:r>
            <a:rPr lang="th-TH" sz="14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2.กำกับ ดูแล และพัฒนาปรับปรุงมาตรฐานของยานพาหนะ</a:t>
          </a:r>
          <a:endParaRPr lang="th-TH" sz="14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2A44FC02-0722-407F-A926-2F33C49A9EC1}" type="parTrans" cxnId="{ED8BB73F-9FFC-4258-A129-19A1845D0EBB}">
      <dgm:prSet/>
      <dgm:spPr/>
      <dgm:t>
        <a:bodyPr/>
        <a:lstStyle/>
        <a:p>
          <a:endParaRPr lang="th-TH"/>
        </a:p>
      </dgm:t>
    </dgm:pt>
    <dgm:pt modelId="{C20AB8CD-1535-40C1-A63C-3FE97134F511}" type="sibTrans" cxnId="{ED8BB73F-9FFC-4258-A129-19A1845D0EBB}">
      <dgm:prSet/>
      <dgm:spPr/>
      <dgm:t>
        <a:bodyPr/>
        <a:lstStyle/>
        <a:p>
          <a:endParaRPr lang="th-TH"/>
        </a:p>
      </dgm:t>
    </dgm:pt>
    <dgm:pt modelId="{3685552B-3EB9-4925-9CC0-799396C43BD1}">
      <dgm:prSet custT="1"/>
      <dgm:spPr/>
      <dgm:t>
        <a:bodyPr/>
        <a:lstStyle/>
        <a:p>
          <a:r>
            <a:rPr lang="th-TH" sz="14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3. ควบคุม ตรวจสอบ ติดตามมาตรฐานการออกใบอนุญาตขับขี่</a:t>
          </a:r>
          <a:endParaRPr lang="th-TH" sz="14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E95A48D-C6DC-4F66-8F7B-2D75EF4FDF67}" type="parTrans" cxnId="{C3DA116C-5068-455F-86CA-17500CB4CE97}">
      <dgm:prSet/>
      <dgm:spPr/>
      <dgm:t>
        <a:bodyPr/>
        <a:lstStyle/>
        <a:p>
          <a:endParaRPr lang="th-TH"/>
        </a:p>
      </dgm:t>
    </dgm:pt>
    <dgm:pt modelId="{A2645326-8AB5-450E-888D-C925E76F3838}" type="sibTrans" cxnId="{C3DA116C-5068-455F-86CA-17500CB4CE97}">
      <dgm:prSet/>
      <dgm:spPr/>
      <dgm:t>
        <a:bodyPr/>
        <a:lstStyle/>
        <a:p>
          <a:endParaRPr lang="th-TH"/>
        </a:p>
      </dgm:t>
    </dgm:pt>
    <dgm:pt modelId="{1C8311A3-D9FF-49CE-A50D-B7A87677D672}">
      <dgm:prSet custT="1"/>
      <dgm:spPr/>
      <dgm:t>
        <a:bodyPr/>
        <a:lstStyle/>
        <a:p>
          <a:r>
            <a:rPr lang="th-TH" sz="14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1.ใช้กลไกคณะอนุกรรมการในการติดตามและประเมินผล</a:t>
          </a:r>
          <a:endParaRPr lang="th-TH" sz="14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A0461AE-9FDF-4E3D-B9F2-DB27AAC2F9CD}" type="parTrans" cxnId="{C48386D9-DDD8-4D75-AF22-94773B3E541C}">
      <dgm:prSet/>
      <dgm:spPr/>
      <dgm:t>
        <a:bodyPr/>
        <a:lstStyle/>
        <a:p>
          <a:endParaRPr lang="th-TH"/>
        </a:p>
      </dgm:t>
    </dgm:pt>
    <dgm:pt modelId="{5E90CE83-20A8-4A92-B6F1-568BE5FCA28F}" type="sibTrans" cxnId="{C48386D9-DDD8-4D75-AF22-94773B3E541C}">
      <dgm:prSet/>
      <dgm:spPr/>
      <dgm:t>
        <a:bodyPr/>
        <a:lstStyle/>
        <a:p>
          <a:endParaRPr lang="th-TH"/>
        </a:p>
      </dgm:t>
    </dgm:pt>
    <dgm:pt modelId="{298FDA3B-6DFA-4546-A25D-66EFD3965835}">
      <dgm:prSet custT="1"/>
      <dgm:spPr/>
      <dgm:t>
        <a:bodyPr/>
        <a:lstStyle/>
        <a:p>
          <a:r>
            <a:rPr lang="th-TH" sz="12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2.ศปถ.จังกวัด คณะทำงานถนนปลอดภัยทำหน้าที่บริหารจัดการความปลอดภัยทางถนน</a:t>
          </a:r>
        </a:p>
        <a:p>
          <a:r>
            <a:rPr lang="th-TH" sz="12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ในพื้นที่</a:t>
          </a:r>
          <a:endParaRPr lang="th-TH" sz="12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7A72532-2C65-4973-BE0F-ACA100A0FECA}" type="parTrans" cxnId="{F9653600-7AAB-40EB-A8AB-64739EF57293}">
      <dgm:prSet/>
      <dgm:spPr/>
      <dgm:t>
        <a:bodyPr/>
        <a:lstStyle/>
        <a:p>
          <a:endParaRPr lang="th-TH"/>
        </a:p>
      </dgm:t>
    </dgm:pt>
    <dgm:pt modelId="{3FB76D46-C6BD-4DFC-BAA0-0DCFEB0711E1}" type="sibTrans" cxnId="{F9653600-7AAB-40EB-A8AB-64739EF57293}">
      <dgm:prSet/>
      <dgm:spPr/>
      <dgm:t>
        <a:bodyPr/>
        <a:lstStyle/>
        <a:p>
          <a:endParaRPr lang="th-TH"/>
        </a:p>
      </dgm:t>
    </dgm:pt>
    <dgm:pt modelId="{51241EA3-49CF-455F-9288-E41CCE3B4767}">
      <dgm:prSet custT="1"/>
      <dgm:spPr/>
      <dgm:t>
        <a:bodyPr/>
        <a:lstStyle/>
        <a:p>
          <a:r>
            <a:rPr lang="th-TH" sz="14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3.จัดทำตัวชี้วัดร่วม หรือ </a:t>
          </a:r>
          <a:r>
            <a:rPr lang="en-US" sz="14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Joint KPIs </a:t>
          </a:r>
          <a:endParaRPr lang="th-TH" sz="14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2E96CDC5-8AAE-472D-87C7-61D5365385DC}" type="parTrans" cxnId="{D55B2241-E22E-43E0-B3C3-D670C8874636}">
      <dgm:prSet/>
      <dgm:spPr/>
      <dgm:t>
        <a:bodyPr/>
        <a:lstStyle/>
        <a:p>
          <a:endParaRPr lang="th-TH"/>
        </a:p>
      </dgm:t>
    </dgm:pt>
    <dgm:pt modelId="{3AA14137-9A98-4A34-80A4-3DA5BF62C538}" type="sibTrans" cxnId="{D55B2241-E22E-43E0-B3C3-D670C8874636}">
      <dgm:prSet/>
      <dgm:spPr/>
      <dgm:t>
        <a:bodyPr/>
        <a:lstStyle/>
        <a:p>
          <a:endParaRPr lang="th-TH"/>
        </a:p>
      </dgm:t>
    </dgm:pt>
    <dgm:pt modelId="{E8038B23-9789-4052-8DF8-959F658E087C}">
      <dgm:prSet custT="1"/>
      <dgm:spPr/>
      <dgm:t>
        <a:bodyPr/>
        <a:lstStyle/>
        <a:p>
          <a:r>
            <a:rPr lang="th-TH" sz="14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4.บูรณาการข้อมูลอย่างแป็นระบบ มีเอกภาพ</a:t>
          </a:r>
          <a:endParaRPr lang="th-TH" sz="14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BA70D306-907D-4077-B889-DE5104EB210A}" type="parTrans" cxnId="{573C54B3-B0B9-4A8F-9FB7-8110BEA2C802}">
      <dgm:prSet/>
      <dgm:spPr/>
      <dgm:t>
        <a:bodyPr/>
        <a:lstStyle/>
        <a:p>
          <a:endParaRPr lang="th-TH"/>
        </a:p>
      </dgm:t>
    </dgm:pt>
    <dgm:pt modelId="{068D7348-7094-4DA5-A187-093CFDF7D850}" type="sibTrans" cxnId="{573C54B3-B0B9-4A8F-9FB7-8110BEA2C802}">
      <dgm:prSet/>
      <dgm:spPr/>
      <dgm:t>
        <a:bodyPr/>
        <a:lstStyle/>
        <a:p>
          <a:endParaRPr lang="th-TH"/>
        </a:p>
      </dgm:t>
    </dgm:pt>
    <dgm:pt modelId="{AC063B57-6963-4356-B39B-7B1B0C8F0838}">
      <dgm:prSet/>
      <dgm:spPr/>
      <dgm:t>
        <a:bodyPr/>
        <a:lstStyle/>
        <a:p>
          <a:r>
            <a:rPr lang="th-TH" b="1" spc="-30" dirty="0" smtClean="0">
              <a:latin typeface="Tahoma" pitchFamily="34" charset="0"/>
              <a:ea typeface="Tahoma" pitchFamily="34" charset="0"/>
              <a:cs typeface="Tahoma" pitchFamily="34" charset="0"/>
            </a:rPr>
            <a:t>3.ผลักดันให้บรรจุ เรื่อง “ความปลอดภัยทางถนน</a:t>
          </a:r>
          <a:r>
            <a:rPr lang="th-TH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” ไว้ในหลักสูตรการศึกษา และส่งเสริมให้จัดตั้งโรงเรียนสอนขับรถ</a:t>
          </a:r>
          <a:br>
            <a:rPr lang="th-TH" b="1" dirty="0" smtClean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th-TH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ที่ได้มาตรฐาน</a:t>
          </a:r>
          <a:endParaRPr lang="th-TH" b="1" dirty="0"/>
        </a:p>
      </dgm:t>
    </dgm:pt>
    <dgm:pt modelId="{61DDA348-B45D-40E8-B22C-DDD1F43F18DE}" type="sibTrans" cxnId="{07CDB79D-306A-4CBF-AFA2-5F675781E538}">
      <dgm:prSet/>
      <dgm:spPr/>
      <dgm:t>
        <a:bodyPr/>
        <a:lstStyle/>
        <a:p>
          <a:endParaRPr lang="th-TH"/>
        </a:p>
      </dgm:t>
    </dgm:pt>
    <dgm:pt modelId="{CEFD6758-73B0-40FA-8FBB-DC6669B1F598}" type="parTrans" cxnId="{07CDB79D-306A-4CBF-AFA2-5F675781E538}">
      <dgm:prSet/>
      <dgm:spPr/>
      <dgm:t>
        <a:bodyPr/>
        <a:lstStyle/>
        <a:p>
          <a:endParaRPr lang="th-TH"/>
        </a:p>
      </dgm:t>
    </dgm:pt>
    <dgm:pt modelId="{CD7F21D6-3088-4663-AA9B-DDEA6A788B5C}" type="pres">
      <dgm:prSet presAssocID="{1BB84189-9663-4BC6-9E04-37CD52ECAD9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4322277A-D380-4BC6-A590-0628506E46E4}" type="pres">
      <dgm:prSet presAssocID="{40690A39-3846-4593-AC9E-B421D3F7B531}" presName="root" presStyleCnt="0"/>
      <dgm:spPr/>
    </dgm:pt>
    <dgm:pt modelId="{848479B9-ABF2-4733-B838-E221F5410DB1}" type="pres">
      <dgm:prSet presAssocID="{40690A39-3846-4593-AC9E-B421D3F7B531}" presName="rootComposite" presStyleCnt="0"/>
      <dgm:spPr/>
    </dgm:pt>
    <dgm:pt modelId="{F43BEB2A-16EC-4815-8EF3-CDBF41478193}" type="pres">
      <dgm:prSet presAssocID="{40690A39-3846-4593-AC9E-B421D3F7B531}" presName="rootText" presStyleLbl="node1" presStyleIdx="0" presStyleCnt="4"/>
      <dgm:spPr/>
      <dgm:t>
        <a:bodyPr/>
        <a:lstStyle/>
        <a:p>
          <a:endParaRPr lang="en-US"/>
        </a:p>
      </dgm:t>
    </dgm:pt>
    <dgm:pt modelId="{CF192333-793A-4822-9D6D-74A615456863}" type="pres">
      <dgm:prSet presAssocID="{40690A39-3846-4593-AC9E-B421D3F7B531}" presName="rootConnector" presStyleLbl="node1" presStyleIdx="0" presStyleCnt="4"/>
      <dgm:spPr/>
      <dgm:t>
        <a:bodyPr/>
        <a:lstStyle/>
        <a:p>
          <a:endParaRPr lang="th-TH"/>
        </a:p>
      </dgm:t>
    </dgm:pt>
    <dgm:pt modelId="{BC289878-D955-4556-A6F8-D68F1ECAA7FE}" type="pres">
      <dgm:prSet presAssocID="{40690A39-3846-4593-AC9E-B421D3F7B531}" presName="childShape" presStyleCnt="0"/>
      <dgm:spPr/>
    </dgm:pt>
    <dgm:pt modelId="{09E1E078-2826-4266-BAF7-FD73ED3673E2}" type="pres">
      <dgm:prSet presAssocID="{240AC85B-B40A-4430-82AE-F48DDD9C121D}" presName="Name13" presStyleLbl="parChTrans1D2" presStyleIdx="0" presStyleCnt="13"/>
      <dgm:spPr/>
      <dgm:t>
        <a:bodyPr/>
        <a:lstStyle/>
        <a:p>
          <a:endParaRPr lang="th-TH"/>
        </a:p>
      </dgm:t>
    </dgm:pt>
    <dgm:pt modelId="{45FF64C1-51A3-4A72-9668-10D146D8535B}" type="pres">
      <dgm:prSet presAssocID="{67CC84C5-4850-4446-822D-0D36D477AB27}" presName="childText" presStyleLbl="bgAcc1" presStyleIdx="0" presStyleCnt="13" custLinFactNeighborY="-212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E9DFD2-1D44-4D9C-8FD6-2932AEA188C8}" type="pres">
      <dgm:prSet presAssocID="{5829A46C-3397-4CD1-A85D-DD7B094A8F80}" presName="Name13" presStyleLbl="parChTrans1D2" presStyleIdx="1" presStyleCnt="13"/>
      <dgm:spPr/>
      <dgm:t>
        <a:bodyPr/>
        <a:lstStyle/>
        <a:p>
          <a:endParaRPr lang="th-TH"/>
        </a:p>
      </dgm:t>
    </dgm:pt>
    <dgm:pt modelId="{88173DBA-DC32-4F5E-8113-592B69878862}" type="pres">
      <dgm:prSet presAssocID="{EE027530-54F5-4AE8-BC20-6B6EBED9B00B}" presName="childText" presStyleLbl="bgAcc1" presStyleIdx="1" presStyleCnt="13" custLinFactNeighborY="-42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AD625E-BD4D-412D-9A54-4AA20BB8F38C}" type="pres">
      <dgm:prSet presAssocID="{84F2B6F5-522A-404D-81E4-D03A6C415BE9}" presName="Name13" presStyleLbl="parChTrans1D2" presStyleIdx="2" presStyleCnt="13"/>
      <dgm:spPr/>
      <dgm:t>
        <a:bodyPr/>
        <a:lstStyle/>
        <a:p>
          <a:endParaRPr lang="th-TH"/>
        </a:p>
      </dgm:t>
    </dgm:pt>
    <dgm:pt modelId="{B105CF1B-F09C-4643-9129-C66BCFF228A5}" type="pres">
      <dgm:prSet presAssocID="{6920AA7E-5E0C-4A98-A71E-E44FE98C60CB}" presName="childText" presStyleLbl="bgAcc1" presStyleIdx="2" presStyleCnt="13" custLinFactNeighborY="-637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A07904-58D9-4200-903C-ABF787ED4F42}" type="pres">
      <dgm:prSet presAssocID="{25242F78-6834-401D-976F-C16FB366ECD8}" presName="root" presStyleCnt="0"/>
      <dgm:spPr/>
    </dgm:pt>
    <dgm:pt modelId="{D51F4D80-3A4C-4385-B3CF-E1ACF3700151}" type="pres">
      <dgm:prSet presAssocID="{25242F78-6834-401D-976F-C16FB366ECD8}" presName="rootComposite" presStyleCnt="0"/>
      <dgm:spPr/>
    </dgm:pt>
    <dgm:pt modelId="{7D78A058-2A15-4B3A-B6F0-FD11D93E1D9C}" type="pres">
      <dgm:prSet presAssocID="{25242F78-6834-401D-976F-C16FB366ECD8}" presName="rootText" presStyleLbl="node1" presStyleIdx="1" presStyleCnt="4" custLinFactNeighborX="-15721" custLinFactNeighborY="-43"/>
      <dgm:spPr/>
      <dgm:t>
        <a:bodyPr/>
        <a:lstStyle/>
        <a:p>
          <a:endParaRPr lang="en-US"/>
        </a:p>
      </dgm:t>
    </dgm:pt>
    <dgm:pt modelId="{89829B90-D8D9-4E4B-9E18-20873702D1BE}" type="pres">
      <dgm:prSet presAssocID="{25242F78-6834-401D-976F-C16FB366ECD8}" presName="rootConnector" presStyleLbl="node1" presStyleIdx="1" presStyleCnt="4"/>
      <dgm:spPr/>
      <dgm:t>
        <a:bodyPr/>
        <a:lstStyle/>
        <a:p>
          <a:endParaRPr lang="th-TH"/>
        </a:p>
      </dgm:t>
    </dgm:pt>
    <dgm:pt modelId="{940C21A9-95C7-44F5-A26A-7114358C5A25}" type="pres">
      <dgm:prSet presAssocID="{25242F78-6834-401D-976F-C16FB366ECD8}" presName="childShape" presStyleCnt="0"/>
      <dgm:spPr/>
    </dgm:pt>
    <dgm:pt modelId="{B52ABA86-35F4-4069-8EB8-5912179D32D7}" type="pres">
      <dgm:prSet presAssocID="{76FF5EFD-0A08-4998-96D1-5179A4DE3DD6}" presName="Name13" presStyleLbl="parChTrans1D2" presStyleIdx="3" presStyleCnt="13"/>
      <dgm:spPr/>
      <dgm:t>
        <a:bodyPr/>
        <a:lstStyle/>
        <a:p>
          <a:endParaRPr lang="th-TH"/>
        </a:p>
      </dgm:t>
    </dgm:pt>
    <dgm:pt modelId="{2910B7F2-2F1C-481A-88C9-768C70B3E903}" type="pres">
      <dgm:prSet presAssocID="{3C617842-EE86-4817-8E23-89D19C9FCB2D}" presName="childText" presStyleLbl="bgAcc1" presStyleIdx="3" presStyleCnt="13" custScaleY="84037" custLinFactNeighborX="-21081" custLinFactNeighborY="-212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E69DE-546C-49A3-A6AF-B2FE552F6DDF}" type="pres">
      <dgm:prSet presAssocID="{7FC632E0-7423-4ACC-854B-A663EFBABC03}" presName="Name13" presStyleLbl="parChTrans1D2" presStyleIdx="4" presStyleCnt="13"/>
      <dgm:spPr/>
      <dgm:t>
        <a:bodyPr/>
        <a:lstStyle/>
        <a:p>
          <a:endParaRPr lang="th-TH"/>
        </a:p>
      </dgm:t>
    </dgm:pt>
    <dgm:pt modelId="{899D2AF9-2183-44B3-A4C2-33FC088DA31A}" type="pres">
      <dgm:prSet presAssocID="{FAFE6A7A-AF60-4777-B95B-7D0ADA881A8B}" presName="childText" presStyleLbl="bgAcc1" presStyleIdx="4" presStyleCnt="13" custScaleY="112313" custLinFactNeighborX="-21081" custLinFactNeighborY="-42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B255F2-53EF-42EF-B76C-88451D9B0936}" type="pres">
      <dgm:prSet presAssocID="{CEFD6758-73B0-40FA-8FBB-DC6669B1F598}" presName="Name13" presStyleLbl="parChTrans1D2" presStyleIdx="5" presStyleCnt="13"/>
      <dgm:spPr/>
      <dgm:t>
        <a:bodyPr/>
        <a:lstStyle/>
        <a:p>
          <a:endParaRPr lang="th-TH"/>
        </a:p>
      </dgm:t>
    </dgm:pt>
    <dgm:pt modelId="{E27CBABA-236C-404A-9CA7-48C6F6E00B77}" type="pres">
      <dgm:prSet presAssocID="{AC063B57-6963-4356-B39B-7B1B0C8F0838}" presName="childText" presStyleLbl="bgAcc1" presStyleIdx="5" presStyleCnt="13" custScaleY="136154" custLinFactNeighborX="-21075" custLinFactNeighborY="-6010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734A5F5-9B8F-4C56-84CE-BE5AB3FD162F}" type="pres">
      <dgm:prSet presAssocID="{1D01C1A9-AD10-4211-9343-CF370EC1055E}" presName="root" presStyleCnt="0"/>
      <dgm:spPr/>
    </dgm:pt>
    <dgm:pt modelId="{6EA4AA49-FC4C-4F88-A9F4-85A3BB44DF92}" type="pres">
      <dgm:prSet presAssocID="{1D01C1A9-AD10-4211-9343-CF370EC1055E}" presName="rootComposite" presStyleCnt="0"/>
      <dgm:spPr/>
    </dgm:pt>
    <dgm:pt modelId="{892BA49A-E7F8-4C55-9D2A-3C40C5580A41}" type="pres">
      <dgm:prSet presAssocID="{1D01C1A9-AD10-4211-9343-CF370EC1055E}" presName="rootText" presStyleLbl="node1" presStyleIdx="2" presStyleCnt="4" custLinFactNeighborX="-29337" custLinFactNeighborY="-2489"/>
      <dgm:spPr/>
      <dgm:t>
        <a:bodyPr/>
        <a:lstStyle/>
        <a:p>
          <a:endParaRPr lang="en-US"/>
        </a:p>
      </dgm:t>
    </dgm:pt>
    <dgm:pt modelId="{606B036B-FA74-4849-BC3F-2A9D5FC119C5}" type="pres">
      <dgm:prSet presAssocID="{1D01C1A9-AD10-4211-9343-CF370EC1055E}" presName="rootConnector" presStyleLbl="node1" presStyleIdx="2" presStyleCnt="4"/>
      <dgm:spPr/>
      <dgm:t>
        <a:bodyPr/>
        <a:lstStyle/>
        <a:p>
          <a:endParaRPr lang="th-TH"/>
        </a:p>
      </dgm:t>
    </dgm:pt>
    <dgm:pt modelId="{FE63D618-2EBA-4FAB-940A-15F00CDF1E4F}" type="pres">
      <dgm:prSet presAssocID="{1D01C1A9-AD10-4211-9343-CF370EC1055E}" presName="childShape" presStyleCnt="0"/>
      <dgm:spPr/>
    </dgm:pt>
    <dgm:pt modelId="{71326D21-BCBB-4845-9768-E9A6F55DE85A}" type="pres">
      <dgm:prSet presAssocID="{649A3817-05D9-42C8-9996-1FF9E796CF62}" presName="Name13" presStyleLbl="parChTrans1D2" presStyleIdx="6" presStyleCnt="13"/>
      <dgm:spPr/>
      <dgm:t>
        <a:bodyPr/>
        <a:lstStyle/>
        <a:p>
          <a:endParaRPr lang="th-TH"/>
        </a:p>
      </dgm:t>
    </dgm:pt>
    <dgm:pt modelId="{DB972743-EA0B-457C-BA97-08C5509A01F2}" type="pres">
      <dgm:prSet presAssocID="{30A4B924-DAD7-4B83-8DAA-D287268C3339}" presName="childText" presStyleLbl="bgAcc1" presStyleIdx="6" presStyleCnt="13" custLinFactNeighborX="-39515" custLinFactNeighborY="-2128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EBB642E-82C5-480B-83A7-5D20AB844C8A}" type="pres">
      <dgm:prSet presAssocID="{2A44FC02-0722-407F-A926-2F33C49A9EC1}" presName="Name13" presStyleLbl="parChTrans1D2" presStyleIdx="7" presStyleCnt="13"/>
      <dgm:spPr/>
      <dgm:t>
        <a:bodyPr/>
        <a:lstStyle/>
        <a:p>
          <a:endParaRPr lang="th-TH"/>
        </a:p>
      </dgm:t>
    </dgm:pt>
    <dgm:pt modelId="{0A21A995-9469-4EFB-99C6-04FCB4BFA059}" type="pres">
      <dgm:prSet presAssocID="{13F911A6-A825-46DD-8B03-E65CFCD40C01}" presName="childText" presStyleLbl="bgAcc1" presStyleIdx="7" presStyleCnt="13" custLinFactNeighborX="-39515" custLinFactNeighborY="-4086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FABC171-6487-471B-B5E1-5C4F9CF927ED}" type="pres">
      <dgm:prSet presAssocID="{3E95A48D-C6DC-4F66-8F7B-2D75EF4FDF67}" presName="Name13" presStyleLbl="parChTrans1D2" presStyleIdx="8" presStyleCnt="13"/>
      <dgm:spPr/>
      <dgm:t>
        <a:bodyPr/>
        <a:lstStyle/>
        <a:p>
          <a:endParaRPr lang="th-TH"/>
        </a:p>
      </dgm:t>
    </dgm:pt>
    <dgm:pt modelId="{8FD54BA7-31B1-49B8-A4C0-471444477698}" type="pres">
      <dgm:prSet presAssocID="{3685552B-3EB9-4925-9CC0-799396C43BD1}" presName="childText" presStyleLbl="bgAcc1" presStyleIdx="8" presStyleCnt="13" custLinFactNeighborX="-39515" custLinFactNeighborY="-5907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D1AF4B8-0653-4366-A8DF-546AC06E4982}" type="pres">
      <dgm:prSet presAssocID="{2D7A8E1D-D746-45F6-91DA-8C401052778C}" presName="root" presStyleCnt="0"/>
      <dgm:spPr/>
    </dgm:pt>
    <dgm:pt modelId="{E238A63E-30BA-42D9-B2B2-6F069F5DD56D}" type="pres">
      <dgm:prSet presAssocID="{2D7A8E1D-D746-45F6-91DA-8C401052778C}" presName="rootComposite" presStyleCnt="0"/>
      <dgm:spPr/>
    </dgm:pt>
    <dgm:pt modelId="{CEDCB0F4-165E-44AA-8679-01D889929A22}" type="pres">
      <dgm:prSet presAssocID="{2D7A8E1D-D746-45F6-91DA-8C401052778C}" presName="rootText" presStyleLbl="node1" presStyleIdx="3" presStyleCnt="4" custLinFactNeighborX="-37364" custLinFactNeighborY="-2489"/>
      <dgm:spPr/>
      <dgm:t>
        <a:bodyPr/>
        <a:lstStyle/>
        <a:p>
          <a:endParaRPr lang="en-US"/>
        </a:p>
      </dgm:t>
    </dgm:pt>
    <dgm:pt modelId="{ACEE9399-8EC2-4689-9C6B-74222E40967D}" type="pres">
      <dgm:prSet presAssocID="{2D7A8E1D-D746-45F6-91DA-8C401052778C}" presName="rootConnector" presStyleLbl="node1" presStyleIdx="3" presStyleCnt="4"/>
      <dgm:spPr/>
      <dgm:t>
        <a:bodyPr/>
        <a:lstStyle/>
        <a:p>
          <a:endParaRPr lang="th-TH"/>
        </a:p>
      </dgm:t>
    </dgm:pt>
    <dgm:pt modelId="{8C0AA783-9935-4AFF-B3E0-A1B94759AE4E}" type="pres">
      <dgm:prSet presAssocID="{2D7A8E1D-D746-45F6-91DA-8C401052778C}" presName="childShape" presStyleCnt="0"/>
      <dgm:spPr/>
    </dgm:pt>
    <dgm:pt modelId="{0411F0C9-5E73-465C-85A4-C0D4B302BE4A}" type="pres">
      <dgm:prSet presAssocID="{7A0461AE-9FDF-4E3D-B9F2-DB27AAC2F9CD}" presName="Name13" presStyleLbl="parChTrans1D2" presStyleIdx="9" presStyleCnt="13"/>
      <dgm:spPr/>
      <dgm:t>
        <a:bodyPr/>
        <a:lstStyle/>
        <a:p>
          <a:endParaRPr lang="th-TH"/>
        </a:p>
      </dgm:t>
    </dgm:pt>
    <dgm:pt modelId="{BC9861A2-89E0-43DE-8594-D4B0CB74896C}" type="pres">
      <dgm:prSet presAssocID="{1C8311A3-D9FF-49CE-A50D-B7A87677D672}" presName="childText" presStyleLbl="bgAcc1" presStyleIdx="9" presStyleCnt="13" custScaleY="94428" custLinFactNeighborX="-46105" custLinFactNeighborY="-2128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F5E3B89-621E-4AD7-924E-ACEDDAB7E78F}" type="pres">
      <dgm:prSet presAssocID="{47A72532-2C65-4973-BE0F-ACA100A0FECA}" presName="Name13" presStyleLbl="parChTrans1D2" presStyleIdx="10" presStyleCnt="13"/>
      <dgm:spPr/>
      <dgm:t>
        <a:bodyPr/>
        <a:lstStyle/>
        <a:p>
          <a:endParaRPr lang="th-TH"/>
        </a:p>
      </dgm:t>
    </dgm:pt>
    <dgm:pt modelId="{4259AF7C-FCC7-4A65-9D1C-0205B01EB410}" type="pres">
      <dgm:prSet presAssocID="{298FDA3B-6DFA-4546-A25D-66EFD3965835}" presName="childText" presStyleLbl="bgAcc1" presStyleIdx="10" presStyleCnt="13" custScaleY="120191" custLinFactNeighborX="-45653" custLinFactNeighborY="-4086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94FF018-5CEB-480B-B005-0521260FB2A2}" type="pres">
      <dgm:prSet presAssocID="{2E96CDC5-8AAE-472D-87C7-61D5365385DC}" presName="Name13" presStyleLbl="parChTrans1D2" presStyleIdx="11" presStyleCnt="13"/>
      <dgm:spPr/>
      <dgm:t>
        <a:bodyPr/>
        <a:lstStyle/>
        <a:p>
          <a:endParaRPr lang="th-TH"/>
        </a:p>
      </dgm:t>
    </dgm:pt>
    <dgm:pt modelId="{21906B22-542B-4F90-BF9C-E20BC73A619A}" type="pres">
      <dgm:prSet presAssocID="{51241EA3-49CF-455F-9288-E41CCE3B4767}" presName="childText" presStyleLbl="bgAcc1" presStyleIdx="11" presStyleCnt="13" custScaleY="79763" custLinFactNeighborX="-46105" custLinFactNeighborY="-5769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E0D8D05-2306-4636-B577-D50CF77D1B0C}" type="pres">
      <dgm:prSet presAssocID="{BA70D306-907D-4077-B889-DE5104EB210A}" presName="Name13" presStyleLbl="parChTrans1D2" presStyleIdx="12" presStyleCnt="13"/>
      <dgm:spPr/>
      <dgm:t>
        <a:bodyPr/>
        <a:lstStyle/>
        <a:p>
          <a:endParaRPr lang="th-TH"/>
        </a:p>
      </dgm:t>
    </dgm:pt>
    <dgm:pt modelId="{F644BD68-174E-4D12-A11C-E6641FFC440D}" type="pres">
      <dgm:prSet presAssocID="{E8038B23-9789-4052-8DF8-959F658E087C}" presName="childText" presStyleLbl="bgAcc1" presStyleIdx="12" presStyleCnt="13" custScaleY="78045" custLinFactNeighborX="-45465" custLinFactNeighborY="-7820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408AB097-7FBB-4C0C-8F1B-6EE989C76669}" type="presOf" srcId="{30A4B924-DAD7-4B83-8DAA-D287268C3339}" destId="{DB972743-EA0B-457C-BA97-08C5509A01F2}" srcOrd="0" destOrd="0" presId="urn:microsoft.com/office/officeart/2005/8/layout/hierarchy3"/>
    <dgm:cxn modelId="{70477178-30F4-4595-B453-84F00FB96EE3}" srcId="{40690A39-3846-4593-AC9E-B421D3F7B531}" destId="{6920AA7E-5E0C-4A98-A71E-E44FE98C60CB}" srcOrd="2" destOrd="0" parTransId="{84F2B6F5-522A-404D-81E4-D03A6C415BE9}" sibTransId="{153394FA-8630-4E93-BC1D-18057BE4DE68}"/>
    <dgm:cxn modelId="{03D858A4-9802-4657-A54D-5F9AEAE72512}" type="presOf" srcId="{25242F78-6834-401D-976F-C16FB366ECD8}" destId="{89829B90-D8D9-4E4B-9E18-20873702D1BE}" srcOrd="1" destOrd="0" presId="urn:microsoft.com/office/officeart/2005/8/layout/hierarchy3"/>
    <dgm:cxn modelId="{3D0FAB98-8118-44DC-AC3D-180DA8F48649}" type="presOf" srcId="{25242F78-6834-401D-976F-C16FB366ECD8}" destId="{7D78A058-2A15-4B3A-B6F0-FD11D93E1D9C}" srcOrd="0" destOrd="0" presId="urn:microsoft.com/office/officeart/2005/8/layout/hierarchy3"/>
    <dgm:cxn modelId="{9D03CFC7-5932-40B7-B81D-61200E0CA961}" type="presOf" srcId="{7A0461AE-9FDF-4E3D-B9F2-DB27AAC2F9CD}" destId="{0411F0C9-5E73-465C-85A4-C0D4B302BE4A}" srcOrd="0" destOrd="0" presId="urn:microsoft.com/office/officeart/2005/8/layout/hierarchy3"/>
    <dgm:cxn modelId="{AF3C2131-D0D5-417D-AAF8-E03C57E16A1D}" type="presOf" srcId="{13F911A6-A825-46DD-8B03-E65CFCD40C01}" destId="{0A21A995-9469-4EFB-99C6-04FCB4BFA059}" srcOrd="0" destOrd="0" presId="urn:microsoft.com/office/officeart/2005/8/layout/hierarchy3"/>
    <dgm:cxn modelId="{140D6E60-275E-4B32-ACDB-134B1E2D12BD}" type="presOf" srcId="{1C8311A3-D9FF-49CE-A50D-B7A87677D672}" destId="{BC9861A2-89E0-43DE-8594-D4B0CB74896C}" srcOrd="0" destOrd="0" presId="urn:microsoft.com/office/officeart/2005/8/layout/hierarchy3"/>
    <dgm:cxn modelId="{2D3A11E2-AD61-4661-BAAE-A53999595A10}" type="presOf" srcId="{84F2B6F5-522A-404D-81E4-D03A6C415BE9}" destId="{7BAD625E-BD4D-412D-9A54-4AA20BB8F38C}" srcOrd="0" destOrd="0" presId="urn:microsoft.com/office/officeart/2005/8/layout/hierarchy3"/>
    <dgm:cxn modelId="{CDD89638-3A0D-40F9-AFDC-D547DFFACC96}" type="presOf" srcId="{67CC84C5-4850-4446-822D-0D36D477AB27}" destId="{45FF64C1-51A3-4A72-9668-10D146D8535B}" srcOrd="0" destOrd="0" presId="urn:microsoft.com/office/officeart/2005/8/layout/hierarchy3"/>
    <dgm:cxn modelId="{2FC300C2-F03D-4A09-BA64-937ED33C1CB7}" type="presOf" srcId="{298FDA3B-6DFA-4546-A25D-66EFD3965835}" destId="{4259AF7C-FCC7-4A65-9D1C-0205B01EB410}" srcOrd="0" destOrd="0" presId="urn:microsoft.com/office/officeart/2005/8/layout/hierarchy3"/>
    <dgm:cxn modelId="{AD829936-7818-4735-99CE-1224CBA98137}" type="presOf" srcId="{5829A46C-3397-4CD1-A85D-DD7B094A8F80}" destId="{DDE9DFD2-1D44-4D9C-8FD6-2932AEA188C8}" srcOrd="0" destOrd="0" presId="urn:microsoft.com/office/officeart/2005/8/layout/hierarchy3"/>
    <dgm:cxn modelId="{5A91C764-74BC-44D1-914A-0DCFF7E59923}" type="presOf" srcId="{40690A39-3846-4593-AC9E-B421D3F7B531}" destId="{CF192333-793A-4822-9D6D-74A615456863}" srcOrd="1" destOrd="0" presId="urn:microsoft.com/office/officeart/2005/8/layout/hierarchy3"/>
    <dgm:cxn modelId="{F9653600-7AAB-40EB-A8AB-64739EF57293}" srcId="{2D7A8E1D-D746-45F6-91DA-8C401052778C}" destId="{298FDA3B-6DFA-4546-A25D-66EFD3965835}" srcOrd="1" destOrd="0" parTransId="{47A72532-2C65-4973-BE0F-ACA100A0FECA}" sibTransId="{3FB76D46-C6BD-4DFC-BAA0-0DCFEB0711E1}"/>
    <dgm:cxn modelId="{F21E42B6-86B4-471F-A57B-B28446BEE686}" type="presOf" srcId="{FAFE6A7A-AF60-4777-B95B-7D0ADA881A8B}" destId="{899D2AF9-2183-44B3-A4C2-33FC088DA31A}" srcOrd="0" destOrd="0" presId="urn:microsoft.com/office/officeart/2005/8/layout/hierarchy3"/>
    <dgm:cxn modelId="{4BF65289-C9FC-41B4-B4CF-F9E0E26027D3}" type="presOf" srcId="{E8038B23-9789-4052-8DF8-959F658E087C}" destId="{F644BD68-174E-4D12-A11C-E6641FFC440D}" srcOrd="0" destOrd="0" presId="urn:microsoft.com/office/officeart/2005/8/layout/hierarchy3"/>
    <dgm:cxn modelId="{573C54B3-B0B9-4A8F-9FB7-8110BEA2C802}" srcId="{2D7A8E1D-D746-45F6-91DA-8C401052778C}" destId="{E8038B23-9789-4052-8DF8-959F658E087C}" srcOrd="3" destOrd="0" parTransId="{BA70D306-907D-4077-B889-DE5104EB210A}" sibTransId="{068D7348-7094-4DA5-A187-093CFDF7D850}"/>
    <dgm:cxn modelId="{D06B9831-1608-474D-9BF0-DF6147501155}" type="presOf" srcId="{7FC632E0-7423-4ACC-854B-A663EFBABC03}" destId="{FD3E69DE-546C-49A3-A6AF-B2FE552F6DDF}" srcOrd="0" destOrd="0" presId="urn:microsoft.com/office/officeart/2005/8/layout/hierarchy3"/>
    <dgm:cxn modelId="{9220CC0B-D050-40AB-8552-41A070DF707A}" type="presOf" srcId="{BA70D306-907D-4077-B889-DE5104EB210A}" destId="{7E0D8D05-2306-4636-B577-D50CF77D1B0C}" srcOrd="0" destOrd="0" presId="urn:microsoft.com/office/officeart/2005/8/layout/hierarchy3"/>
    <dgm:cxn modelId="{8395EFDE-2463-4AFA-8DD4-D2BE83180B77}" type="presOf" srcId="{2A44FC02-0722-407F-A926-2F33C49A9EC1}" destId="{4EBB642E-82C5-480B-83A7-5D20AB844C8A}" srcOrd="0" destOrd="0" presId="urn:microsoft.com/office/officeart/2005/8/layout/hierarchy3"/>
    <dgm:cxn modelId="{AF2EDB2F-3C43-4891-8746-F3463358D2DA}" type="presOf" srcId="{47A72532-2C65-4973-BE0F-ACA100A0FECA}" destId="{7F5E3B89-621E-4AD7-924E-ACEDDAB7E78F}" srcOrd="0" destOrd="0" presId="urn:microsoft.com/office/officeart/2005/8/layout/hierarchy3"/>
    <dgm:cxn modelId="{C53BFA95-7CB3-4F4C-B129-BEFC747F348C}" type="presOf" srcId="{240AC85B-B40A-4430-82AE-F48DDD9C121D}" destId="{09E1E078-2826-4266-BAF7-FD73ED3673E2}" srcOrd="0" destOrd="0" presId="urn:microsoft.com/office/officeart/2005/8/layout/hierarchy3"/>
    <dgm:cxn modelId="{ED8BB73F-9FFC-4258-A129-19A1845D0EBB}" srcId="{1D01C1A9-AD10-4211-9343-CF370EC1055E}" destId="{13F911A6-A825-46DD-8B03-E65CFCD40C01}" srcOrd="1" destOrd="0" parTransId="{2A44FC02-0722-407F-A926-2F33C49A9EC1}" sibTransId="{C20AB8CD-1535-40C1-A63C-3FE97134F511}"/>
    <dgm:cxn modelId="{6C5D4AF3-7D28-462F-A4CD-5FCEEA23397F}" srcId="{1BB84189-9663-4BC6-9E04-37CD52ECAD9A}" destId="{40690A39-3846-4593-AC9E-B421D3F7B531}" srcOrd="0" destOrd="0" parTransId="{F1F2C40C-96A1-43D7-A813-110FA72DE0E3}" sibTransId="{9270F880-44F2-4936-9B6E-46D042DD7894}"/>
    <dgm:cxn modelId="{92ED679D-0C14-4277-91CE-2259214F2D4E}" type="presOf" srcId="{2E96CDC5-8AAE-472D-87C7-61D5365385DC}" destId="{494FF018-5CEB-480B-B005-0521260FB2A2}" srcOrd="0" destOrd="0" presId="urn:microsoft.com/office/officeart/2005/8/layout/hierarchy3"/>
    <dgm:cxn modelId="{07CDB79D-306A-4CBF-AFA2-5F675781E538}" srcId="{25242F78-6834-401D-976F-C16FB366ECD8}" destId="{AC063B57-6963-4356-B39B-7B1B0C8F0838}" srcOrd="2" destOrd="0" parTransId="{CEFD6758-73B0-40FA-8FBB-DC6669B1F598}" sibTransId="{61DDA348-B45D-40E8-B22C-DDD1F43F18DE}"/>
    <dgm:cxn modelId="{1C6C6752-993C-4158-A236-25AA3D771487}" type="presOf" srcId="{AC063B57-6963-4356-B39B-7B1B0C8F0838}" destId="{E27CBABA-236C-404A-9CA7-48C6F6E00B77}" srcOrd="0" destOrd="0" presId="urn:microsoft.com/office/officeart/2005/8/layout/hierarchy3"/>
    <dgm:cxn modelId="{19C6A330-9051-4E48-99BD-41FF6FF96D94}" srcId="{1BB84189-9663-4BC6-9E04-37CD52ECAD9A}" destId="{1D01C1A9-AD10-4211-9343-CF370EC1055E}" srcOrd="2" destOrd="0" parTransId="{9CDA4281-9D1C-41EB-91E1-374A55B672E9}" sibTransId="{313FD92E-89DE-442D-A79C-06E115AB57C4}"/>
    <dgm:cxn modelId="{B9F053B0-D4D1-41EC-B918-F6CF8C6C61D1}" type="presOf" srcId="{76FF5EFD-0A08-4998-96D1-5179A4DE3DD6}" destId="{B52ABA86-35F4-4069-8EB8-5912179D32D7}" srcOrd="0" destOrd="0" presId="urn:microsoft.com/office/officeart/2005/8/layout/hierarchy3"/>
    <dgm:cxn modelId="{DBE92DFB-0983-469A-89BE-9ADD7DC2CFD2}" type="presOf" srcId="{6920AA7E-5E0C-4A98-A71E-E44FE98C60CB}" destId="{B105CF1B-F09C-4643-9129-C66BCFF228A5}" srcOrd="0" destOrd="0" presId="urn:microsoft.com/office/officeart/2005/8/layout/hierarchy3"/>
    <dgm:cxn modelId="{EF322A37-A0A6-49D6-B164-34A9D42CDC30}" type="presOf" srcId="{1BB84189-9663-4BC6-9E04-37CD52ECAD9A}" destId="{CD7F21D6-3088-4663-AA9B-DDEA6A788B5C}" srcOrd="0" destOrd="0" presId="urn:microsoft.com/office/officeart/2005/8/layout/hierarchy3"/>
    <dgm:cxn modelId="{7660EB81-587C-4685-9A45-B9599550A25C}" srcId="{25242F78-6834-401D-976F-C16FB366ECD8}" destId="{FAFE6A7A-AF60-4777-B95B-7D0ADA881A8B}" srcOrd="1" destOrd="0" parTransId="{7FC632E0-7423-4ACC-854B-A663EFBABC03}" sibTransId="{FE7DCF64-01D3-455C-B51A-B05793AB5188}"/>
    <dgm:cxn modelId="{027D4BE9-E6B1-4BC6-900B-7A0A7B926482}" type="presOf" srcId="{EE027530-54F5-4AE8-BC20-6B6EBED9B00B}" destId="{88173DBA-DC32-4F5E-8113-592B69878862}" srcOrd="0" destOrd="0" presId="urn:microsoft.com/office/officeart/2005/8/layout/hierarchy3"/>
    <dgm:cxn modelId="{04EEBA8F-759D-43F1-B0DA-838B7450134F}" type="presOf" srcId="{2D7A8E1D-D746-45F6-91DA-8C401052778C}" destId="{CEDCB0F4-165E-44AA-8679-01D889929A22}" srcOrd="0" destOrd="0" presId="urn:microsoft.com/office/officeart/2005/8/layout/hierarchy3"/>
    <dgm:cxn modelId="{0D47D5CE-5E00-49FB-B404-1A08C7F37FA6}" srcId="{1BB84189-9663-4BC6-9E04-37CD52ECAD9A}" destId="{25242F78-6834-401D-976F-C16FB366ECD8}" srcOrd="1" destOrd="0" parTransId="{B0371196-047E-4D99-82CF-E8FB9D3F0B9A}" sibTransId="{034BE201-528A-424F-88E2-07128237C472}"/>
    <dgm:cxn modelId="{50A50B54-6BA1-406A-84BD-4B23D6DEF82B}" srcId="{25242F78-6834-401D-976F-C16FB366ECD8}" destId="{3C617842-EE86-4817-8E23-89D19C9FCB2D}" srcOrd="0" destOrd="0" parTransId="{76FF5EFD-0A08-4998-96D1-5179A4DE3DD6}" sibTransId="{5CBA2FA8-2BA2-46AD-AD0C-5B5636ABD3C1}"/>
    <dgm:cxn modelId="{AE94018D-6D75-41CB-A79B-6F4914E153FF}" type="presOf" srcId="{1D01C1A9-AD10-4211-9343-CF370EC1055E}" destId="{606B036B-FA74-4849-BC3F-2A9D5FC119C5}" srcOrd="1" destOrd="0" presId="urn:microsoft.com/office/officeart/2005/8/layout/hierarchy3"/>
    <dgm:cxn modelId="{54D36077-5AC4-494B-814B-F091002CE120}" srcId="{40690A39-3846-4593-AC9E-B421D3F7B531}" destId="{EE027530-54F5-4AE8-BC20-6B6EBED9B00B}" srcOrd="1" destOrd="0" parTransId="{5829A46C-3397-4CD1-A85D-DD7B094A8F80}" sibTransId="{6C2E8F30-8912-4FB7-A9B4-6BEFD16F1A58}"/>
    <dgm:cxn modelId="{A0724CA6-260A-4560-BE64-09CDCB6C5C9B}" type="presOf" srcId="{649A3817-05D9-42C8-9996-1FF9E796CF62}" destId="{71326D21-BCBB-4845-9768-E9A6F55DE85A}" srcOrd="0" destOrd="0" presId="urn:microsoft.com/office/officeart/2005/8/layout/hierarchy3"/>
    <dgm:cxn modelId="{6DDCC50D-72DA-479C-BCF5-DE64FF07D4F1}" type="presOf" srcId="{CEFD6758-73B0-40FA-8FBB-DC6669B1F598}" destId="{E1B255F2-53EF-42EF-B76C-88451D9B0936}" srcOrd="0" destOrd="0" presId="urn:microsoft.com/office/officeart/2005/8/layout/hierarchy3"/>
    <dgm:cxn modelId="{5CDFBD48-892E-4CDA-98A7-45BD1B635808}" type="presOf" srcId="{3E95A48D-C6DC-4F66-8F7B-2D75EF4FDF67}" destId="{BFABC171-6487-471B-B5E1-5C4F9CF927ED}" srcOrd="0" destOrd="0" presId="urn:microsoft.com/office/officeart/2005/8/layout/hierarchy3"/>
    <dgm:cxn modelId="{C48386D9-DDD8-4D75-AF22-94773B3E541C}" srcId="{2D7A8E1D-D746-45F6-91DA-8C401052778C}" destId="{1C8311A3-D9FF-49CE-A50D-B7A87677D672}" srcOrd="0" destOrd="0" parTransId="{7A0461AE-9FDF-4E3D-B9F2-DB27AAC2F9CD}" sibTransId="{5E90CE83-20A8-4A92-B6F1-568BE5FCA28F}"/>
    <dgm:cxn modelId="{D55B2241-E22E-43E0-B3C3-D670C8874636}" srcId="{2D7A8E1D-D746-45F6-91DA-8C401052778C}" destId="{51241EA3-49CF-455F-9288-E41CCE3B4767}" srcOrd="2" destOrd="0" parTransId="{2E96CDC5-8AAE-472D-87C7-61D5365385DC}" sibTransId="{3AA14137-9A98-4A34-80A4-3DA5BF62C538}"/>
    <dgm:cxn modelId="{DED679FE-C802-4AD2-93E2-92A361648A0E}" srcId="{40690A39-3846-4593-AC9E-B421D3F7B531}" destId="{67CC84C5-4850-4446-822D-0D36D477AB27}" srcOrd="0" destOrd="0" parTransId="{240AC85B-B40A-4430-82AE-F48DDD9C121D}" sibTransId="{33C42098-D8E0-465A-8B8B-73DE9E3EE575}"/>
    <dgm:cxn modelId="{7C2CDE36-D07B-4D20-817A-93627A5BC03B}" type="presOf" srcId="{3685552B-3EB9-4925-9CC0-799396C43BD1}" destId="{8FD54BA7-31B1-49B8-A4C0-471444477698}" srcOrd="0" destOrd="0" presId="urn:microsoft.com/office/officeart/2005/8/layout/hierarchy3"/>
    <dgm:cxn modelId="{3077B751-FEBD-4512-AF29-862586A7D15A}" srcId="{1D01C1A9-AD10-4211-9343-CF370EC1055E}" destId="{30A4B924-DAD7-4B83-8DAA-D287268C3339}" srcOrd="0" destOrd="0" parTransId="{649A3817-05D9-42C8-9996-1FF9E796CF62}" sibTransId="{B7A41875-9E85-4309-A9EB-28F65C97FE35}"/>
    <dgm:cxn modelId="{62FBD1F5-01ED-4030-8490-726DA727D447}" type="presOf" srcId="{2D7A8E1D-D746-45F6-91DA-8C401052778C}" destId="{ACEE9399-8EC2-4689-9C6B-74222E40967D}" srcOrd="1" destOrd="0" presId="urn:microsoft.com/office/officeart/2005/8/layout/hierarchy3"/>
    <dgm:cxn modelId="{0BEA6F60-551E-44A5-BC5C-B37C63848B04}" srcId="{1BB84189-9663-4BC6-9E04-37CD52ECAD9A}" destId="{2D7A8E1D-D746-45F6-91DA-8C401052778C}" srcOrd="3" destOrd="0" parTransId="{A2E05778-3026-45DD-B7BC-45CD8D8830CF}" sibTransId="{9E6F44E7-7F2C-48C8-B781-AEAD880ECA57}"/>
    <dgm:cxn modelId="{C3DA116C-5068-455F-86CA-17500CB4CE97}" srcId="{1D01C1A9-AD10-4211-9343-CF370EC1055E}" destId="{3685552B-3EB9-4925-9CC0-799396C43BD1}" srcOrd="2" destOrd="0" parTransId="{3E95A48D-C6DC-4F66-8F7B-2D75EF4FDF67}" sibTransId="{A2645326-8AB5-450E-888D-C925E76F3838}"/>
    <dgm:cxn modelId="{DDA1EA3A-E0DF-43F9-BB1F-0D5DE598969D}" type="presOf" srcId="{51241EA3-49CF-455F-9288-E41CCE3B4767}" destId="{21906B22-542B-4F90-BF9C-E20BC73A619A}" srcOrd="0" destOrd="0" presId="urn:microsoft.com/office/officeart/2005/8/layout/hierarchy3"/>
    <dgm:cxn modelId="{D67B2D09-976B-495E-BA5A-067D4F7B0A69}" type="presOf" srcId="{3C617842-EE86-4817-8E23-89D19C9FCB2D}" destId="{2910B7F2-2F1C-481A-88C9-768C70B3E903}" srcOrd="0" destOrd="0" presId="urn:microsoft.com/office/officeart/2005/8/layout/hierarchy3"/>
    <dgm:cxn modelId="{D485F474-B532-481A-97BA-6161A3F72D40}" type="presOf" srcId="{1D01C1A9-AD10-4211-9343-CF370EC1055E}" destId="{892BA49A-E7F8-4C55-9D2A-3C40C5580A41}" srcOrd="0" destOrd="0" presId="urn:microsoft.com/office/officeart/2005/8/layout/hierarchy3"/>
    <dgm:cxn modelId="{A297CEE5-2BB1-4F4B-898A-CADD2560A212}" type="presOf" srcId="{40690A39-3846-4593-AC9E-B421D3F7B531}" destId="{F43BEB2A-16EC-4815-8EF3-CDBF41478193}" srcOrd="0" destOrd="0" presId="urn:microsoft.com/office/officeart/2005/8/layout/hierarchy3"/>
    <dgm:cxn modelId="{D3799426-8868-4680-AFE2-5A637B6B715E}" type="presParOf" srcId="{CD7F21D6-3088-4663-AA9B-DDEA6A788B5C}" destId="{4322277A-D380-4BC6-A590-0628506E46E4}" srcOrd="0" destOrd="0" presId="urn:microsoft.com/office/officeart/2005/8/layout/hierarchy3"/>
    <dgm:cxn modelId="{FA2137FA-95E4-4968-93A6-1F34A383511B}" type="presParOf" srcId="{4322277A-D380-4BC6-A590-0628506E46E4}" destId="{848479B9-ABF2-4733-B838-E221F5410DB1}" srcOrd="0" destOrd="0" presId="urn:microsoft.com/office/officeart/2005/8/layout/hierarchy3"/>
    <dgm:cxn modelId="{4D02B4BD-A640-45EC-943C-3399BFC485CB}" type="presParOf" srcId="{848479B9-ABF2-4733-B838-E221F5410DB1}" destId="{F43BEB2A-16EC-4815-8EF3-CDBF41478193}" srcOrd="0" destOrd="0" presId="urn:microsoft.com/office/officeart/2005/8/layout/hierarchy3"/>
    <dgm:cxn modelId="{067825C8-7805-4F65-AB02-7929FDAEAE95}" type="presParOf" srcId="{848479B9-ABF2-4733-B838-E221F5410DB1}" destId="{CF192333-793A-4822-9D6D-74A615456863}" srcOrd="1" destOrd="0" presId="urn:microsoft.com/office/officeart/2005/8/layout/hierarchy3"/>
    <dgm:cxn modelId="{2F6A51F1-0D91-4D59-AF77-C94F1A28F3E3}" type="presParOf" srcId="{4322277A-D380-4BC6-A590-0628506E46E4}" destId="{BC289878-D955-4556-A6F8-D68F1ECAA7FE}" srcOrd="1" destOrd="0" presId="urn:microsoft.com/office/officeart/2005/8/layout/hierarchy3"/>
    <dgm:cxn modelId="{4C9AE5EF-F159-4D89-9732-5427B2B5D610}" type="presParOf" srcId="{BC289878-D955-4556-A6F8-D68F1ECAA7FE}" destId="{09E1E078-2826-4266-BAF7-FD73ED3673E2}" srcOrd="0" destOrd="0" presId="urn:microsoft.com/office/officeart/2005/8/layout/hierarchy3"/>
    <dgm:cxn modelId="{0E0AE22A-8978-416F-B428-B85EDF49766B}" type="presParOf" srcId="{BC289878-D955-4556-A6F8-D68F1ECAA7FE}" destId="{45FF64C1-51A3-4A72-9668-10D146D8535B}" srcOrd="1" destOrd="0" presId="urn:microsoft.com/office/officeart/2005/8/layout/hierarchy3"/>
    <dgm:cxn modelId="{2410B4A2-F54D-40A4-BC80-9A7422EC3496}" type="presParOf" srcId="{BC289878-D955-4556-A6F8-D68F1ECAA7FE}" destId="{DDE9DFD2-1D44-4D9C-8FD6-2932AEA188C8}" srcOrd="2" destOrd="0" presId="urn:microsoft.com/office/officeart/2005/8/layout/hierarchy3"/>
    <dgm:cxn modelId="{A9DB8329-440D-40DF-8E25-0147846FDD59}" type="presParOf" srcId="{BC289878-D955-4556-A6F8-D68F1ECAA7FE}" destId="{88173DBA-DC32-4F5E-8113-592B69878862}" srcOrd="3" destOrd="0" presId="urn:microsoft.com/office/officeart/2005/8/layout/hierarchy3"/>
    <dgm:cxn modelId="{812F21D3-9611-4999-AFD4-2461433816AC}" type="presParOf" srcId="{BC289878-D955-4556-A6F8-D68F1ECAA7FE}" destId="{7BAD625E-BD4D-412D-9A54-4AA20BB8F38C}" srcOrd="4" destOrd="0" presId="urn:microsoft.com/office/officeart/2005/8/layout/hierarchy3"/>
    <dgm:cxn modelId="{C3F22BBF-D235-4839-8C03-ADD6850C11C9}" type="presParOf" srcId="{BC289878-D955-4556-A6F8-D68F1ECAA7FE}" destId="{B105CF1B-F09C-4643-9129-C66BCFF228A5}" srcOrd="5" destOrd="0" presId="urn:microsoft.com/office/officeart/2005/8/layout/hierarchy3"/>
    <dgm:cxn modelId="{B8F22139-E55F-48DE-9A2C-114385396EBB}" type="presParOf" srcId="{CD7F21D6-3088-4663-AA9B-DDEA6A788B5C}" destId="{7BA07904-58D9-4200-903C-ABF787ED4F42}" srcOrd="1" destOrd="0" presId="urn:microsoft.com/office/officeart/2005/8/layout/hierarchy3"/>
    <dgm:cxn modelId="{3359B597-3630-42FE-A71C-047F0B0501F6}" type="presParOf" srcId="{7BA07904-58D9-4200-903C-ABF787ED4F42}" destId="{D51F4D80-3A4C-4385-B3CF-E1ACF3700151}" srcOrd="0" destOrd="0" presId="urn:microsoft.com/office/officeart/2005/8/layout/hierarchy3"/>
    <dgm:cxn modelId="{8339DF57-B2CF-4B4F-BFED-AC5F606F5F29}" type="presParOf" srcId="{D51F4D80-3A4C-4385-B3CF-E1ACF3700151}" destId="{7D78A058-2A15-4B3A-B6F0-FD11D93E1D9C}" srcOrd="0" destOrd="0" presId="urn:microsoft.com/office/officeart/2005/8/layout/hierarchy3"/>
    <dgm:cxn modelId="{FFE3810B-DD6D-486B-955B-C6D03B44E885}" type="presParOf" srcId="{D51F4D80-3A4C-4385-B3CF-E1ACF3700151}" destId="{89829B90-D8D9-4E4B-9E18-20873702D1BE}" srcOrd="1" destOrd="0" presId="urn:microsoft.com/office/officeart/2005/8/layout/hierarchy3"/>
    <dgm:cxn modelId="{F3DB3D78-BD51-4FE1-8F3F-C1F05D4FC7BC}" type="presParOf" srcId="{7BA07904-58D9-4200-903C-ABF787ED4F42}" destId="{940C21A9-95C7-44F5-A26A-7114358C5A25}" srcOrd="1" destOrd="0" presId="urn:microsoft.com/office/officeart/2005/8/layout/hierarchy3"/>
    <dgm:cxn modelId="{0CDCD25B-ED56-4CA9-9F9A-5EBE3E829343}" type="presParOf" srcId="{940C21A9-95C7-44F5-A26A-7114358C5A25}" destId="{B52ABA86-35F4-4069-8EB8-5912179D32D7}" srcOrd="0" destOrd="0" presId="urn:microsoft.com/office/officeart/2005/8/layout/hierarchy3"/>
    <dgm:cxn modelId="{EACE0F9D-D9AB-411C-B326-983698CFCE60}" type="presParOf" srcId="{940C21A9-95C7-44F5-A26A-7114358C5A25}" destId="{2910B7F2-2F1C-481A-88C9-768C70B3E903}" srcOrd="1" destOrd="0" presId="urn:microsoft.com/office/officeart/2005/8/layout/hierarchy3"/>
    <dgm:cxn modelId="{6D818110-467D-4246-A554-645D756C20DD}" type="presParOf" srcId="{940C21A9-95C7-44F5-A26A-7114358C5A25}" destId="{FD3E69DE-546C-49A3-A6AF-B2FE552F6DDF}" srcOrd="2" destOrd="0" presId="urn:microsoft.com/office/officeart/2005/8/layout/hierarchy3"/>
    <dgm:cxn modelId="{5975A7D4-AC95-49B3-B96E-AC336F48FBCA}" type="presParOf" srcId="{940C21A9-95C7-44F5-A26A-7114358C5A25}" destId="{899D2AF9-2183-44B3-A4C2-33FC088DA31A}" srcOrd="3" destOrd="0" presId="urn:microsoft.com/office/officeart/2005/8/layout/hierarchy3"/>
    <dgm:cxn modelId="{C406F6E5-950C-4254-A781-C340FE1742AF}" type="presParOf" srcId="{940C21A9-95C7-44F5-A26A-7114358C5A25}" destId="{E1B255F2-53EF-42EF-B76C-88451D9B0936}" srcOrd="4" destOrd="0" presId="urn:microsoft.com/office/officeart/2005/8/layout/hierarchy3"/>
    <dgm:cxn modelId="{4814F76C-425F-4B01-B5BF-98B43F13F213}" type="presParOf" srcId="{940C21A9-95C7-44F5-A26A-7114358C5A25}" destId="{E27CBABA-236C-404A-9CA7-48C6F6E00B77}" srcOrd="5" destOrd="0" presId="urn:microsoft.com/office/officeart/2005/8/layout/hierarchy3"/>
    <dgm:cxn modelId="{42CB27BF-86E5-4C61-91F2-919325E38ADB}" type="presParOf" srcId="{CD7F21D6-3088-4663-AA9B-DDEA6A788B5C}" destId="{0734A5F5-9B8F-4C56-84CE-BE5AB3FD162F}" srcOrd="2" destOrd="0" presId="urn:microsoft.com/office/officeart/2005/8/layout/hierarchy3"/>
    <dgm:cxn modelId="{564DB25F-8D1D-4DC4-86C6-93B63C3928E1}" type="presParOf" srcId="{0734A5F5-9B8F-4C56-84CE-BE5AB3FD162F}" destId="{6EA4AA49-FC4C-4F88-A9F4-85A3BB44DF92}" srcOrd="0" destOrd="0" presId="urn:microsoft.com/office/officeart/2005/8/layout/hierarchy3"/>
    <dgm:cxn modelId="{D0DD3245-935F-4E1D-B2F3-8EA5E789441F}" type="presParOf" srcId="{6EA4AA49-FC4C-4F88-A9F4-85A3BB44DF92}" destId="{892BA49A-E7F8-4C55-9D2A-3C40C5580A41}" srcOrd="0" destOrd="0" presId="urn:microsoft.com/office/officeart/2005/8/layout/hierarchy3"/>
    <dgm:cxn modelId="{0A43FBD5-C553-4DF4-B1FB-5E0DF57AB88B}" type="presParOf" srcId="{6EA4AA49-FC4C-4F88-A9F4-85A3BB44DF92}" destId="{606B036B-FA74-4849-BC3F-2A9D5FC119C5}" srcOrd="1" destOrd="0" presId="urn:microsoft.com/office/officeart/2005/8/layout/hierarchy3"/>
    <dgm:cxn modelId="{68869E25-99D2-4D4B-B369-2B08213BD429}" type="presParOf" srcId="{0734A5F5-9B8F-4C56-84CE-BE5AB3FD162F}" destId="{FE63D618-2EBA-4FAB-940A-15F00CDF1E4F}" srcOrd="1" destOrd="0" presId="urn:microsoft.com/office/officeart/2005/8/layout/hierarchy3"/>
    <dgm:cxn modelId="{55EDB157-74AC-4EDC-B4E8-BF470FD3A3FE}" type="presParOf" srcId="{FE63D618-2EBA-4FAB-940A-15F00CDF1E4F}" destId="{71326D21-BCBB-4845-9768-E9A6F55DE85A}" srcOrd="0" destOrd="0" presId="urn:microsoft.com/office/officeart/2005/8/layout/hierarchy3"/>
    <dgm:cxn modelId="{801F4309-F268-4888-870F-39ABA62EBA7B}" type="presParOf" srcId="{FE63D618-2EBA-4FAB-940A-15F00CDF1E4F}" destId="{DB972743-EA0B-457C-BA97-08C5509A01F2}" srcOrd="1" destOrd="0" presId="urn:microsoft.com/office/officeart/2005/8/layout/hierarchy3"/>
    <dgm:cxn modelId="{933ECB62-69FD-4DAE-977D-CE77798347E9}" type="presParOf" srcId="{FE63D618-2EBA-4FAB-940A-15F00CDF1E4F}" destId="{4EBB642E-82C5-480B-83A7-5D20AB844C8A}" srcOrd="2" destOrd="0" presId="urn:microsoft.com/office/officeart/2005/8/layout/hierarchy3"/>
    <dgm:cxn modelId="{E1A4C6C3-74E1-4B07-A051-726C332258EF}" type="presParOf" srcId="{FE63D618-2EBA-4FAB-940A-15F00CDF1E4F}" destId="{0A21A995-9469-4EFB-99C6-04FCB4BFA059}" srcOrd="3" destOrd="0" presId="urn:microsoft.com/office/officeart/2005/8/layout/hierarchy3"/>
    <dgm:cxn modelId="{BAEE2A13-C926-4A8D-9153-25A5806E57EF}" type="presParOf" srcId="{FE63D618-2EBA-4FAB-940A-15F00CDF1E4F}" destId="{BFABC171-6487-471B-B5E1-5C4F9CF927ED}" srcOrd="4" destOrd="0" presId="urn:microsoft.com/office/officeart/2005/8/layout/hierarchy3"/>
    <dgm:cxn modelId="{7CDB8019-8C81-4AAD-8850-7BBA6BC603EA}" type="presParOf" srcId="{FE63D618-2EBA-4FAB-940A-15F00CDF1E4F}" destId="{8FD54BA7-31B1-49B8-A4C0-471444477698}" srcOrd="5" destOrd="0" presId="urn:microsoft.com/office/officeart/2005/8/layout/hierarchy3"/>
    <dgm:cxn modelId="{C0E575BC-B2F0-4078-A9F6-C7BD9A3C994A}" type="presParOf" srcId="{CD7F21D6-3088-4663-AA9B-DDEA6A788B5C}" destId="{9D1AF4B8-0653-4366-A8DF-546AC06E4982}" srcOrd="3" destOrd="0" presId="urn:microsoft.com/office/officeart/2005/8/layout/hierarchy3"/>
    <dgm:cxn modelId="{C6964175-B3FB-4940-ACF5-7CEE7ACD8386}" type="presParOf" srcId="{9D1AF4B8-0653-4366-A8DF-546AC06E4982}" destId="{E238A63E-30BA-42D9-B2B2-6F069F5DD56D}" srcOrd="0" destOrd="0" presId="urn:microsoft.com/office/officeart/2005/8/layout/hierarchy3"/>
    <dgm:cxn modelId="{B27BDDD9-C757-4C8B-8CFD-5DABCBE319D9}" type="presParOf" srcId="{E238A63E-30BA-42D9-B2B2-6F069F5DD56D}" destId="{CEDCB0F4-165E-44AA-8679-01D889929A22}" srcOrd="0" destOrd="0" presId="urn:microsoft.com/office/officeart/2005/8/layout/hierarchy3"/>
    <dgm:cxn modelId="{00A98C51-2F8B-461E-86B7-DA0211B0545B}" type="presParOf" srcId="{E238A63E-30BA-42D9-B2B2-6F069F5DD56D}" destId="{ACEE9399-8EC2-4689-9C6B-74222E40967D}" srcOrd="1" destOrd="0" presId="urn:microsoft.com/office/officeart/2005/8/layout/hierarchy3"/>
    <dgm:cxn modelId="{7EE73229-C2AA-44C4-AC3B-54FB1FA2E540}" type="presParOf" srcId="{9D1AF4B8-0653-4366-A8DF-546AC06E4982}" destId="{8C0AA783-9935-4AFF-B3E0-A1B94759AE4E}" srcOrd="1" destOrd="0" presId="urn:microsoft.com/office/officeart/2005/8/layout/hierarchy3"/>
    <dgm:cxn modelId="{ACCC1F9F-8953-4EBE-B8A2-BEE490A8B3CD}" type="presParOf" srcId="{8C0AA783-9935-4AFF-B3E0-A1B94759AE4E}" destId="{0411F0C9-5E73-465C-85A4-C0D4B302BE4A}" srcOrd="0" destOrd="0" presId="urn:microsoft.com/office/officeart/2005/8/layout/hierarchy3"/>
    <dgm:cxn modelId="{3C213F97-C2E9-4F09-8270-C1C3DAC600DD}" type="presParOf" srcId="{8C0AA783-9935-4AFF-B3E0-A1B94759AE4E}" destId="{BC9861A2-89E0-43DE-8594-D4B0CB74896C}" srcOrd="1" destOrd="0" presId="urn:microsoft.com/office/officeart/2005/8/layout/hierarchy3"/>
    <dgm:cxn modelId="{DAD8B347-BB03-40E3-B850-DA34DA8E2038}" type="presParOf" srcId="{8C0AA783-9935-4AFF-B3E0-A1B94759AE4E}" destId="{7F5E3B89-621E-4AD7-924E-ACEDDAB7E78F}" srcOrd="2" destOrd="0" presId="urn:microsoft.com/office/officeart/2005/8/layout/hierarchy3"/>
    <dgm:cxn modelId="{F13C14F8-3B8F-4144-88CC-A79ADFE4B264}" type="presParOf" srcId="{8C0AA783-9935-4AFF-B3E0-A1B94759AE4E}" destId="{4259AF7C-FCC7-4A65-9D1C-0205B01EB410}" srcOrd="3" destOrd="0" presId="urn:microsoft.com/office/officeart/2005/8/layout/hierarchy3"/>
    <dgm:cxn modelId="{A217E0AF-3474-472D-8749-8B2473632B04}" type="presParOf" srcId="{8C0AA783-9935-4AFF-B3E0-A1B94759AE4E}" destId="{494FF018-5CEB-480B-B005-0521260FB2A2}" srcOrd="4" destOrd="0" presId="urn:microsoft.com/office/officeart/2005/8/layout/hierarchy3"/>
    <dgm:cxn modelId="{FB729D02-1E37-49CA-9257-D4CD87DCD639}" type="presParOf" srcId="{8C0AA783-9935-4AFF-B3E0-A1B94759AE4E}" destId="{21906B22-542B-4F90-BF9C-E20BC73A619A}" srcOrd="5" destOrd="0" presId="urn:microsoft.com/office/officeart/2005/8/layout/hierarchy3"/>
    <dgm:cxn modelId="{F7E8C41E-3DA9-4D12-BC51-0711603B21EE}" type="presParOf" srcId="{8C0AA783-9935-4AFF-B3E0-A1B94759AE4E}" destId="{7E0D8D05-2306-4636-B577-D50CF77D1B0C}" srcOrd="6" destOrd="0" presId="urn:microsoft.com/office/officeart/2005/8/layout/hierarchy3"/>
    <dgm:cxn modelId="{BEEA81F2-E05C-40E2-ABA7-ABF0AB48A499}" type="presParOf" srcId="{8C0AA783-9935-4AFF-B3E0-A1B94759AE4E}" destId="{F644BD68-174E-4D12-A11C-E6641FFC440D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246C35A-F29B-4FF3-A488-82FD9B8E90F3}" type="doc">
      <dgm:prSet loTypeId="urn:microsoft.com/office/officeart/2005/8/layout/chevron1" loCatId="process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th-TH"/>
        </a:p>
      </dgm:t>
    </dgm:pt>
    <dgm:pt modelId="{41E8DC6B-EADC-4CA2-B3F3-E6E7D6683C09}">
      <dgm:prSet phldrT="[Text]" custT="1"/>
      <dgm:spPr>
        <a:solidFill>
          <a:schemeClr val="accent3">
            <a:lumMod val="20000"/>
            <a:lumOff val="80000"/>
          </a:schemeClr>
        </a:solidFill>
        <a:ln>
          <a:solidFill>
            <a:srgbClr val="D1E0B2"/>
          </a:solidFill>
        </a:ln>
      </dgm:spPr>
      <dgm:t>
        <a:bodyPr/>
        <a:lstStyle/>
        <a:p>
          <a:r>
            <a:rPr lang="th-TH" sz="12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1. แต่งตั้งคณะทำงาน	</a:t>
          </a:r>
          <a:endParaRPr lang="th-TH" sz="120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F2BC30C-0AD9-4CE5-8816-5E12CACEF9D6}" type="parTrans" cxnId="{3B5A0130-78F5-4E29-8976-D147EDEC409F}">
      <dgm:prSet/>
      <dgm:spPr/>
      <dgm:t>
        <a:bodyPr/>
        <a:lstStyle/>
        <a:p>
          <a:endParaRPr lang="th-TH" sz="20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FFDA0E4-0308-453F-98BB-2334398D83B5}" type="sibTrans" cxnId="{3B5A0130-78F5-4E29-8976-D147EDEC409F}">
      <dgm:prSet/>
      <dgm:spPr/>
      <dgm:t>
        <a:bodyPr/>
        <a:lstStyle/>
        <a:p>
          <a:endParaRPr lang="th-TH" sz="20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92B10D38-5A31-4502-88A8-4EE670D1DDD6}">
      <dgm:prSet phldrT="[Text]" custT="1"/>
      <dgm:spPr>
        <a:solidFill>
          <a:srgbClr val="D6E4BA"/>
        </a:solidFill>
        <a:ln>
          <a:solidFill>
            <a:srgbClr val="8CAF47"/>
          </a:solidFill>
        </a:ln>
      </dgm:spPr>
      <dgm:t>
        <a:bodyPr/>
        <a:lstStyle/>
        <a:p>
          <a:r>
            <a:rPr lang="th-TH" sz="12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2.ศึกษา วิเคราะห์ รวบรวมข้อมูล</a:t>
          </a:r>
          <a:endParaRPr lang="th-TH" sz="120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BF0FF41E-3F54-4E91-BCAA-AA46BFF5B5D8}" type="parTrans" cxnId="{AA99BC8F-35E6-4E12-B96E-EAA6712F4127}">
      <dgm:prSet/>
      <dgm:spPr/>
      <dgm:t>
        <a:bodyPr/>
        <a:lstStyle/>
        <a:p>
          <a:endParaRPr lang="th-TH" sz="20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D1A6B54-87E4-4713-A08A-5C817136630B}" type="sibTrans" cxnId="{AA99BC8F-35E6-4E12-B96E-EAA6712F4127}">
      <dgm:prSet/>
      <dgm:spPr/>
      <dgm:t>
        <a:bodyPr/>
        <a:lstStyle/>
        <a:p>
          <a:endParaRPr lang="th-TH" sz="20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8CE79E2A-8833-48AC-A8F7-B07784CA2A4E}">
      <dgm:prSet phldrT="[Text]" custT="1"/>
      <dgm:spPr>
        <a:solidFill>
          <a:schemeClr val="accent3">
            <a:lumMod val="60000"/>
            <a:lumOff val="40000"/>
          </a:schemeClr>
        </a:solidFill>
        <a:ln>
          <a:solidFill>
            <a:srgbClr val="8FB248"/>
          </a:solidFill>
        </a:ln>
      </dgm:spPr>
      <dgm:t>
        <a:bodyPr/>
        <a:lstStyle/>
        <a:p>
          <a:pPr>
            <a:lnSpc>
              <a:spcPct val="80000"/>
            </a:lnSpc>
          </a:pPr>
          <a:r>
            <a:rPr lang="th-TH" sz="105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3. ประชุมเพื่อกำหนดประเด็น(คณะทำงาน+หน่วยงานที่เกี่ยวข้อง)</a:t>
          </a:r>
          <a:endParaRPr lang="th-TH" sz="105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2F8DED5B-BA9D-4B29-837B-D3705A4B63FA}" type="parTrans" cxnId="{01410BCE-C7D9-4364-A060-7625182EE594}">
      <dgm:prSet/>
      <dgm:spPr/>
      <dgm:t>
        <a:bodyPr/>
        <a:lstStyle/>
        <a:p>
          <a:endParaRPr lang="th-TH" sz="20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2C9BEDF-F2E5-4278-B0F2-A7D485D4F5D9}" type="sibTrans" cxnId="{01410BCE-C7D9-4364-A060-7625182EE594}">
      <dgm:prSet/>
      <dgm:spPr/>
      <dgm:t>
        <a:bodyPr/>
        <a:lstStyle/>
        <a:p>
          <a:endParaRPr lang="th-TH" sz="20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8F0AF08D-33BF-4885-8FFE-18C479A56A37}">
      <dgm:prSet phldrT="[Text]" custT="1"/>
      <dgm:spPr>
        <a:solidFill>
          <a:srgbClr val="83A442"/>
        </a:solidFill>
        <a:ln>
          <a:solidFill>
            <a:srgbClr val="56692D"/>
          </a:solidFill>
        </a:ln>
      </dgm:spPr>
      <dgm:t>
        <a:bodyPr/>
        <a:lstStyle/>
        <a:p>
          <a:r>
            <a:rPr lang="th-TH" sz="1100" b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5. เสนอต่อ ครม.พิจารณาให้ความเห็นชอบ</a:t>
          </a:r>
          <a:endParaRPr lang="th-TH" sz="1100" b="1" dirty="0">
            <a:solidFill>
              <a:schemeClr val="bg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132667C2-D9C1-4A62-BA2F-640AE25E933A}" type="parTrans" cxnId="{423A540F-05D7-4065-B1EC-D2F389458905}">
      <dgm:prSet/>
      <dgm:spPr/>
      <dgm:t>
        <a:bodyPr/>
        <a:lstStyle/>
        <a:p>
          <a:endParaRPr lang="th-TH" sz="20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6C7873E-0847-4724-A51B-F04076A33038}" type="sibTrans" cxnId="{423A540F-05D7-4065-B1EC-D2F389458905}">
      <dgm:prSet/>
      <dgm:spPr/>
      <dgm:t>
        <a:bodyPr/>
        <a:lstStyle/>
        <a:p>
          <a:endParaRPr lang="th-TH" sz="200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CB7D09C-0368-4A13-97C9-C27236508A57}">
      <dgm:prSet phldrT="[Text]" custT="1"/>
      <dgm:spPr>
        <a:solidFill>
          <a:srgbClr val="9CBD5B"/>
        </a:solidFill>
        <a:ln>
          <a:solidFill>
            <a:srgbClr val="56692D"/>
          </a:solidFill>
        </a:ln>
      </dgm:spPr>
      <dgm:t>
        <a:bodyPr/>
        <a:lstStyle/>
        <a:p>
          <a:r>
            <a:rPr lang="th-TH" sz="12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4. เสนอ ศปถ./นปถ. พิจารณาให้ความเห็นชอบ</a:t>
          </a:r>
          <a:endParaRPr lang="th-TH" sz="120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978C0F78-E859-4970-9E7C-001AEF0B1B43}" type="parTrans" cxnId="{F53024EC-8F63-4526-A5B7-056A459D831D}">
      <dgm:prSet/>
      <dgm:spPr/>
      <dgm:t>
        <a:bodyPr/>
        <a:lstStyle/>
        <a:p>
          <a:endParaRPr lang="th-TH"/>
        </a:p>
      </dgm:t>
    </dgm:pt>
    <dgm:pt modelId="{4635C5E5-30FA-4868-8C7D-AA94193EBFA5}" type="sibTrans" cxnId="{F53024EC-8F63-4526-A5B7-056A459D831D}">
      <dgm:prSet/>
      <dgm:spPr/>
      <dgm:t>
        <a:bodyPr/>
        <a:lstStyle/>
        <a:p>
          <a:endParaRPr lang="th-TH"/>
        </a:p>
      </dgm:t>
    </dgm:pt>
    <dgm:pt modelId="{E1C9930E-F5A7-4C98-A423-46287B0E6142}">
      <dgm:prSet phldrT="[Text]" custT="1"/>
      <dgm:spPr>
        <a:solidFill>
          <a:srgbClr val="56692D"/>
        </a:solidFill>
        <a:ln>
          <a:solidFill>
            <a:srgbClr val="56692D"/>
          </a:solidFill>
        </a:ln>
      </dgm:spPr>
      <dgm:t>
        <a:bodyPr/>
        <a:lstStyle/>
        <a:p>
          <a:pPr>
            <a:lnSpc>
              <a:spcPct val="70000"/>
            </a:lnSpc>
          </a:pPr>
          <a:r>
            <a:rPr lang="th-TH" sz="1050" b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6. แจ้ง                           มติ ครม.  </a:t>
          </a:r>
          <a:br>
            <a:rPr lang="th-TH" sz="1050" b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th-TH" sz="1050" b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ให้หน่วยงาน</a:t>
          </a:r>
        </a:p>
        <a:p>
          <a:pPr>
            <a:lnSpc>
              <a:spcPct val="70000"/>
            </a:lnSpc>
          </a:pPr>
          <a:r>
            <a:rPr lang="th-TH" sz="1050" b="1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ที่เกี่ยวข้องดำเนินการ</a:t>
          </a:r>
          <a:endParaRPr lang="th-TH" sz="1050" b="1" dirty="0">
            <a:solidFill>
              <a:schemeClr val="bg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B24F5B44-784A-40B0-BC65-F6690378FB2D}" type="parTrans" cxnId="{1943B5B1-7283-494F-814B-9F05F443D547}">
      <dgm:prSet/>
      <dgm:spPr/>
      <dgm:t>
        <a:bodyPr/>
        <a:lstStyle/>
        <a:p>
          <a:endParaRPr lang="th-TH"/>
        </a:p>
      </dgm:t>
    </dgm:pt>
    <dgm:pt modelId="{74FB838B-084C-4810-8EF1-063D8B688B19}" type="sibTrans" cxnId="{1943B5B1-7283-494F-814B-9F05F443D547}">
      <dgm:prSet/>
      <dgm:spPr/>
      <dgm:t>
        <a:bodyPr/>
        <a:lstStyle/>
        <a:p>
          <a:endParaRPr lang="th-TH"/>
        </a:p>
      </dgm:t>
    </dgm:pt>
    <dgm:pt modelId="{4B873E7C-6797-4582-A9D7-F7D0480D5F9B}" type="pres">
      <dgm:prSet presAssocID="{0246C35A-F29B-4FF3-A488-82FD9B8E90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BDEAFA50-D628-44AB-BDEB-A6D08AFE557F}" type="pres">
      <dgm:prSet presAssocID="{41E8DC6B-EADC-4CA2-B3F3-E6E7D6683C09}" presName="parTxOnly" presStyleLbl="node1" presStyleIdx="0" presStyleCnt="6" custScaleX="146535" custScaleY="151851" custLinFactNeighborX="650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3F1CE0D-2D21-4D29-933D-BC3E40B7CE1C}" type="pres">
      <dgm:prSet presAssocID="{EFFDA0E4-0308-453F-98BB-2334398D83B5}" presName="parTxOnlySpace" presStyleCnt="0"/>
      <dgm:spPr/>
    </dgm:pt>
    <dgm:pt modelId="{846C2757-93D8-43DC-BA72-041347005A5D}" type="pres">
      <dgm:prSet presAssocID="{92B10D38-5A31-4502-88A8-4EE670D1DDD6}" presName="parTxOnly" presStyleLbl="node1" presStyleIdx="1" presStyleCnt="6" custScaleX="148665" custScaleY="151851" custLinFactNeighborX="-530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F598DCD-3776-49ED-A288-34CC42183D87}" type="pres">
      <dgm:prSet presAssocID="{DD1A6B54-87E4-4713-A08A-5C817136630B}" presName="parTxOnlySpace" presStyleCnt="0"/>
      <dgm:spPr/>
    </dgm:pt>
    <dgm:pt modelId="{FB817B05-75B9-4FEA-946C-5D29C9777C59}" type="pres">
      <dgm:prSet presAssocID="{8CE79E2A-8833-48AC-A8F7-B07784CA2A4E}" presName="parTxOnly" presStyleLbl="node1" presStyleIdx="2" presStyleCnt="6" custScaleX="143576" custScaleY="144625" custLinFactX="-2341" custLinFactNeighborX="-100000" custLinFactNeighborY="-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74F2B28-A2C0-4C6D-A785-F65459C05C3B}" type="pres">
      <dgm:prSet presAssocID="{C2C9BEDF-F2E5-4278-B0F2-A7D485D4F5D9}" presName="parTxOnlySpace" presStyleCnt="0"/>
      <dgm:spPr/>
    </dgm:pt>
    <dgm:pt modelId="{D5E7279E-D152-40B0-8CD0-67782711CFB8}" type="pres">
      <dgm:prSet presAssocID="{ECB7D09C-0368-4A13-97C9-C27236508A57}" presName="parTxOnly" presStyleLbl="node1" presStyleIdx="3" presStyleCnt="6" custScaleX="153953" custScaleY="144625" custLinFactX="-12728" custLinFactNeighborX="-100000" custLinFactNeighborY="-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58B3749-9E2D-4203-B8D5-B0C188BFF82C}" type="pres">
      <dgm:prSet presAssocID="{4635C5E5-30FA-4868-8C7D-AA94193EBFA5}" presName="parTxOnlySpace" presStyleCnt="0"/>
      <dgm:spPr/>
    </dgm:pt>
    <dgm:pt modelId="{747B1A91-F3DB-49B4-AF61-A1AB34621A4C}" type="pres">
      <dgm:prSet presAssocID="{8F0AF08D-33BF-4885-8FFE-18C479A56A37}" presName="parTxOnly" presStyleLbl="node1" presStyleIdx="4" presStyleCnt="6" custScaleX="146350" custScaleY="139036" custLinFactX="-23817" custLinFactNeighborX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2871431-1904-48B2-B9A6-A0A5F3B226F7}" type="pres">
      <dgm:prSet presAssocID="{C6C7873E-0847-4724-A51B-F04076A33038}" presName="parTxOnlySpace" presStyleCnt="0"/>
      <dgm:spPr/>
    </dgm:pt>
    <dgm:pt modelId="{15A4EBBC-DA4A-4AF6-B0FC-CCAF420CD0C0}" type="pres">
      <dgm:prSet presAssocID="{E1C9930E-F5A7-4C98-A423-46287B0E6142}" presName="parTxOnly" presStyleLbl="node1" presStyleIdx="5" presStyleCnt="6" custScaleX="139053" custScaleY="144625" custLinFactX="-35377" custLinFactNeighborX="-100000" custLinFactNeighborY="-14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01410BCE-C7D9-4364-A060-7625182EE594}" srcId="{0246C35A-F29B-4FF3-A488-82FD9B8E90F3}" destId="{8CE79E2A-8833-48AC-A8F7-B07784CA2A4E}" srcOrd="2" destOrd="0" parTransId="{2F8DED5B-BA9D-4B29-837B-D3705A4B63FA}" sibTransId="{C2C9BEDF-F2E5-4278-B0F2-A7D485D4F5D9}"/>
    <dgm:cxn modelId="{5A9F7402-4F19-45F2-B020-122AD62EE43D}" type="presOf" srcId="{41E8DC6B-EADC-4CA2-B3F3-E6E7D6683C09}" destId="{BDEAFA50-D628-44AB-BDEB-A6D08AFE557F}" srcOrd="0" destOrd="0" presId="urn:microsoft.com/office/officeart/2005/8/layout/chevron1"/>
    <dgm:cxn modelId="{CF3E5C9E-96BE-4BAB-BA63-E89AF7BD939A}" type="presOf" srcId="{0246C35A-F29B-4FF3-A488-82FD9B8E90F3}" destId="{4B873E7C-6797-4582-A9D7-F7D0480D5F9B}" srcOrd="0" destOrd="0" presId="urn:microsoft.com/office/officeart/2005/8/layout/chevron1"/>
    <dgm:cxn modelId="{D3CB0B53-BAB3-4D36-A1BA-5315E74E325B}" type="presOf" srcId="{92B10D38-5A31-4502-88A8-4EE670D1DDD6}" destId="{846C2757-93D8-43DC-BA72-041347005A5D}" srcOrd="0" destOrd="0" presId="urn:microsoft.com/office/officeart/2005/8/layout/chevron1"/>
    <dgm:cxn modelId="{AA99BC8F-35E6-4E12-B96E-EAA6712F4127}" srcId="{0246C35A-F29B-4FF3-A488-82FD9B8E90F3}" destId="{92B10D38-5A31-4502-88A8-4EE670D1DDD6}" srcOrd="1" destOrd="0" parTransId="{BF0FF41E-3F54-4E91-BCAA-AA46BFF5B5D8}" sibTransId="{DD1A6B54-87E4-4713-A08A-5C817136630B}"/>
    <dgm:cxn modelId="{4BE96069-CDA4-4FA8-9087-C3416B9FEDFA}" type="presOf" srcId="{8CE79E2A-8833-48AC-A8F7-B07784CA2A4E}" destId="{FB817B05-75B9-4FEA-946C-5D29C9777C59}" srcOrd="0" destOrd="0" presId="urn:microsoft.com/office/officeart/2005/8/layout/chevron1"/>
    <dgm:cxn modelId="{F53024EC-8F63-4526-A5B7-056A459D831D}" srcId="{0246C35A-F29B-4FF3-A488-82FD9B8E90F3}" destId="{ECB7D09C-0368-4A13-97C9-C27236508A57}" srcOrd="3" destOrd="0" parTransId="{978C0F78-E859-4970-9E7C-001AEF0B1B43}" sibTransId="{4635C5E5-30FA-4868-8C7D-AA94193EBFA5}"/>
    <dgm:cxn modelId="{609CE301-F89A-4122-A102-BDD1415DC020}" type="presOf" srcId="{8F0AF08D-33BF-4885-8FFE-18C479A56A37}" destId="{747B1A91-F3DB-49B4-AF61-A1AB34621A4C}" srcOrd="0" destOrd="0" presId="urn:microsoft.com/office/officeart/2005/8/layout/chevron1"/>
    <dgm:cxn modelId="{1CA42035-8BF9-48E2-AEC1-59731C3CAC0C}" type="presOf" srcId="{ECB7D09C-0368-4A13-97C9-C27236508A57}" destId="{D5E7279E-D152-40B0-8CD0-67782711CFB8}" srcOrd="0" destOrd="0" presId="urn:microsoft.com/office/officeart/2005/8/layout/chevron1"/>
    <dgm:cxn modelId="{3B5A0130-78F5-4E29-8976-D147EDEC409F}" srcId="{0246C35A-F29B-4FF3-A488-82FD9B8E90F3}" destId="{41E8DC6B-EADC-4CA2-B3F3-E6E7D6683C09}" srcOrd="0" destOrd="0" parTransId="{3F2BC30C-0AD9-4CE5-8816-5E12CACEF9D6}" sibTransId="{EFFDA0E4-0308-453F-98BB-2334398D83B5}"/>
    <dgm:cxn modelId="{423A540F-05D7-4065-B1EC-D2F389458905}" srcId="{0246C35A-F29B-4FF3-A488-82FD9B8E90F3}" destId="{8F0AF08D-33BF-4885-8FFE-18C479A56A37}" srcOrd="4" destOrd="0" parTransId="{132667C2-D9C1-4A62-BA2F-640AE25E933A}" sibTransId="{C6C7873E-0847-4724-A51B-F04076A33038}"/>
    <dgm:cxn modelId="{1943B5B1-7283-494F-814B-9F05F443D547}" srcId="{0246C35A-F29B-4FF3-A488-82FD9B8E90F3}" destId="{E1C9930E-F5A7-4C98-A423-46287B0E6142}" srcOrd="5" destOrd="0" parTransId="{B24F5B44-784A-40B0-BC65-F6690378FB2D}" sibTransId="{74FB838B-084C-4810-8EF1-063D8B688B19}"/>
    <dgm:cxn modelId="{D3C12D6E-377F-45E2-A909-C08D218DCE69}" type="presOf" srcId="{E1C9930E-F5A7-4C98-A423-46287B0E6142}" destId="{15A4EBBC-DA4A-4AF6-B0FC-CCAF420CD0C0}" srcOrd="0" destOrd="0" presId="urn:microsoft.com/office/officeart/2005/8/layout/chevron1"/>
    <dgm:cxn modelId="{E03B3372-3F83-4BAA-B384-A76A32C27733}" type="presParOf" srcId="{4B873E7C-6797-4582-A9D7-F7D0480D5F9B}" destId="{BDEAFA50-D628-44AB-BDEB-A6D08AFE557F}" srcOrd="0" destOrd="0" presId="urn:microsoft.com/office/officeart/2005/8/layout/chevron1"/>
    <dgm:cxn modelId="{BCEC8909-C7B7-4F05-BF02-17F3D228BE62}" type="presParOf" srcId="{4B873E7C-6797-4582-A9D7-F7D0480D5F9B}" destId="{C3F1CE0D-2D21-4D29-933D-BC3E40B7CE1C}" srcOrd="1" destOrd="0" presId="urn:microsoft.com/office/officeart/2005/8/layout/chevron1"/>
    <dgm:cxn modelId="{6F422103-AF14-4C1A-88CF-4807B9809E66}" type="presParOf" srcId="{4B873E7C-6797-4582-A9D7-F7D0480D5F9B}" destId="{846C2757-93D8-43DC-BA72-041347005A5D}" srcOrd="2" destOrd="0" presId="urn:microsoft.com/office/officeart/2005/8/layout/chevron1"/>
    <dgm:cxn modelId="{92D5B95C-3879-4481-82B6-16483B834EBE}" type="presParOf" srcId="{4B873E7C-6797-4582-A9D7-F7D0480D5F9B}" destId="{4F598DCD-3776-49ED-A288-34CC42183D87}" srcOrd="3" destOrd="0" presId="urn:microsoft.com/office/officeart/2005/8/layout/chevron1"/>
    <dgm:cxn modelId="{C4853D5A-ABEE-4CA0-ADBF-6D0AE86EB7F2}" type="presParOf" srcId="{4B873E7C-6797-4582-A9D7-F7D0480D5F9B}" destId="{FB817B05-75B9-4FEA-946C-5D29C9777C59}" srcOrd="4" destOrd="0" presId="urn:microsoft.com/office/officeart/2005/8/layout/chevron1"/>
    <dgm:cxn modelId="{3D3C159E-0F8C-443D-A64E-8C7B253D6C60}" type="presParOf" srcId="{4B873E7C-6797-4582-A9D7-F7D0480D5F9B}" destId="{D74F2B28-A2C0-4C6D-A785-F65459C05C3B}" srcOrd="5" destOrd="0" presId="urn:microsoft.com/office/officeart/2005/8/layout/chevron1"/>
    <dgm:cxn modelId="{8CF5A088-52FB-481C-89CA-687C45C50682}" type="presParOf" srcId="{4B873E7C-6797-4582-A9D7-F7D0480D5F9B}" destId="{D5E7279E-D152-40B0-8CD0-67782711CFB8}" srcOrd="6" destOrd="0" presId="urn:microsoft.com/office/officeart/2005/8/layout/chevron1"/>
    <dgm:cxn modelId="{59AA614B-10B5-4307-9188-B6C9C3F4782E}" type="presParOf" srcId="{4B873E7C-6797-4582-A9D7-F7D0480D5F9B}" destId="{558B3749-9E2D-4203-B8D5-B0C188BFF82C}" srcOrd="7" destOrd="0" presId="urn:microsoft.com/office/officeart/2005/8/layout/chevron1"/>
    <dgm:cxn modelId="{EC19B3D0-00A1-4B73-BF1E-AC1900C6D4C7}" type="presParOf" srcId="{4B873E7C-6797-4582-A9D7-F7D0480D5F9B}" destId="{747B1A91-F3DB-49B4-AF61-A1AB34621A4C}" srcOrd="8" destOrd="0" presId="urn:microsoft.com/office/officeart/2005/8/layout/chevron1"/>
    <dgm:cxn modelId="{CC6863C9-6A20-462F-9AF8-3D77B7C2EF0F}" type="presParOf" srcId="{4B873E7C-6797-4582-A9D7-F7D0480D5F9B}" destId="{62871431-1904-48B2-B9A6-A0A5F3B226F7}" srcOrd="9" destOrd="0" presId="urn:microsoft.com/office/officeart/2005/8/layout/chevron1"/>
    <dgm:cxn modelId="{30ED004A-1022-4D38-A69B-A6500DEDA7A0}" type="presParOf" srcId="{4B873E7C-6797-4582-A9D7-F7D0480D5F9B}" destId="{15A4EBBC-DA4A-4AF6-B0FC-CCAF420CD0C0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702674-802A-47FF-8C2A-203836ACAC42}">
      <dsp:nvSpPr>
        <dsp:cNvPr id="0" name=""/>
        <dsp:cNvSpPr/>
      </dsp:nvSpPr>
      <dsp:spPr>
        <a:xfrm>
          <a:off x="-53884" y="0"/>
          <a:ext cx="1479369" cy="1371598"/>
        </a:xfrm>
        <a:prstGeom prst="gear9">
          <a:avLst/>
        </a:prstGeom>
        <a:solidFill>
          <a:srgbClr val="8064A2">
            <a:lumMod val="60000"/>
            <a:lumOff val="40000"/>
          </a:srgbClr>
        </a:solidFill>
        <a:ln w="12700" cap="flat" cmpd="sng" algn="ctr">
          <a:solidFill>
            <a:sysClr val="window" lastClr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>
            <a:solidFill>
              <a:sysClr val="window" lastClr="FFFFFF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235480" y="321290"/>
        <a:ext cx="900641" cy="705030"/>
      </dsp:txXfrm>
    </dsp:sp>
    <dsp:sp modelId="{D9F82FC3-57E7-478E-907B-FF51E66422C8}">
      <dsp:nvSpPr>
        <dsp:cNvPr id="0" name=""/>
        <dsp:cNvSpPr/>
      </dsp:nvSpPr>
      <dsp:spPr>
        <a:xfrm flipV="1">
          <a:off x="13568" y="928645"/>
          <a:ext cx="927887" cy="144119"/>
        </a:xfrm>
        <a:prstGeom prst="circularArrow">
          <a:avLst>
            <a:gd name="adj1" fmla="val 4878"/>
            <a:gd name="adj2" fmla="val 312630"/>
            <a:gd name="adj3" fmla="val 2764124"/>
            <a:gd name="adj4" fmla="val 15842416"/>
            <a:gd name="adj5" fmla="val 5691"/>
          </a:avLst>
        </a:prstGeom>
        <a:solidFill>
          <a:srgbClr val="8064A2">
            <a:lumMod val="60000"/>
            <a:lumOff val="4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37F67-4D12-4ECC-84D4-6E4AB0022C62}">
      <dsp:nvSpPr>
        <dsp:cNvPr id="0" name=""/>
        <dsp:cNvSpPr/>
      </dsp:nvSpPr>
      <dsp:spPr>
        <a:xfrm>
          <a:off x="2354811" y="1596654"/>
          <a:ext cx="792790" cy="803230"/>
        </a:xfrm>
        <a:prstGeom prst="gear9">
          <a:avLst/>
        </a:prstGeom>
        <a:solidFill>
          <a:srgbClr val="8064A2">
            <a:lumMod val="75000"/>
          </a:srgbClr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solidFill>
                <a:sysClr val="window" lastClr="FFFFFF"/>
              </a:solidFill>
              <a:latin typeface="Perpetua"/>
              <a:ea typeface="+mn-ea"/>
              <a:cs typeface="Tahoma" pitchFamily="34" charset="0"/>
            </a:rPr>
            <a:t>ภาครัฐ</a:t>
          </a:r>
          <a:endParaRPr lang="en-US" sz="1200" b="1" kern="1200" dirty="0">
            <a:solidFill>
              <a:sysClr val="window" lastClr="FFFFFF"/>
            </a:solidFill>
            <a:latin typeface="Perpetua"/>
            <a:ea typeface="+mn-ea"/>
            <a:cs typeface="+mn-cs"/>
          </a:endParaRPr>
        </a:p>
      </dsp:txBody>
      <dsp:txXfrm>
        <a:off x="2514197" y="1784113"/>
        <a:ext cx="474018" cy="414219"/>
      </dsp:txXfrm>
    </dsp:sp>
    <dsp:sp modelId="{F42A49DD-D315-43B5-B650-B512E2E2F5D2}">
      <dsp:nvSpPr>
        <dsp:cNvPr id="0" name=""/>
        <dsp:cNvSpPr/>
      </dsp:nvSpPr>
      <dsp:spPr>
        <a:xfrm rot="19677340">
          <a:off x="1179103" y="994605"/>
          <a:ext cx="1080112" cy="1080112"/>
        </a:xfrm>
        <a:prstGeom prst="gear6">
          <a:avLst/>
        </a:prstGeom>
        <a:solidFill>
          <a:srgbClr val="F79646">
            <a:lumMod val="40000"/>
            <a:lumOff val="6000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>
            <a:solidFill>
              <a:sysClr val="window" lastClr="FFFFFF"/>
            </a:solidFill>
            <a:latin typeface="Perpetua"/>
            <a:ea typeface="+mn-ea"/>
            <a:cs typeface="+mn-cs"/>
          </a:endParaRPr>
        </a:p>
      </dsp:txBody>
      <dsp:txXfrm>
        <a:off x="1451024" y="1268170"/>
        <a:ext cx="536270" cy="532982"/>
      </dsp:txXfrm>
    </dsp:sp>
    <dsp:sp modelId="{AA7502F8-EFA8-4DD7-81C6-67936F339939}">
      <dsp:nvSpPr>
        <dsp:cNvPr id="0" name=""/>
        <dsp:cNvSpPr/>
      </dsp:nvSpPr>
      <dsp:spPr>
        <a:xfrm rot="20700000">
          <a:off x="2019450" y="501134"/>
          <a:ext cx="1058289" cy="1058289"/>
        </a:xfrm>
        <a:prstGeom prst="gear6">
          <a:avLst/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600" b="1" kern="1200" dirty="0" smtClean="0">
            <a:solidFill>
              <a:sysClr val="window" lastClr="FFFFFF"/>
            </a:solidFill>
            <a:latin typeface="Perpetua"/>
            <a:ea typeface="+mn-ea"/>
            <a:cs typeface="Tahoma" pitchFamily="34" charset="0"/>
          </a:endParaRPr>
        </a:p>
      </dsp:txBody>
      <dsp:txXfrm rot="-20700000">
        <a:off x="2251564" y="733248"/>
        <a:ext cx="594061" cy="594061"/>
      </dsp:txXfrm>
    </dsp:sp>
    <dsp:sp modelId="{06615D8D-867E-4FA6-8FA3-F5D9F3D9192D}">
      <dsp:nvSpPr>
        <dsp:cNvPr id="0" name=""/>
        <dsp:cNvSpPr/>
      </dsp:nvSpPr>
      <dsp:spPr>
        <a:xfrm rot="2174013">
          <a:off x="1755221" y="1019693"/>
          <a:ext cx="1900997" cy="1900997"/>
        </a:xfrm>
        <a:prstGeom prst="circularArrow">
          <a:avLst>
            <a:gd name="adj1" fmla="val 4687"/>
            <a:gd name="adj2" fmla="val 299029"/>
            <a:gd name="adj3" fmla="val 2469054"/>
            <a:gd name="adj4" fmla="val 15966776"/>
            <a:gd name="adj5" fmla="val 5469"/>
          </a:avLst>
        </a:prstGeom>
        <a:solidFill>
          <a:srgbClr val="8064A2">
            <a:lumMod val="75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B3C51D-1C65-4B4A-B34D-9F7EE01E2817}">
      <dsp:nvSpPr>
        <dsp:cNvPr id="0" name=""/>
        <dsp:cNvSpPr/>
      </dsp:nvSpPr>
      <dsp:spPr>
        <a:xfrm rot="12620626" flipH="1">
          <a:off x="802400" y="1232406"/>
          <a:ext cx="1688564" cy="138119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656384-F9B5-4E7F-B973-956DD0902BD9}">
      <dsp:nvSpPr>
        <dsp:cNvPr id="0" name=""/>
        <dsp:cNvSpPr/>
      </dsp:nvSpPr>
      <dsp:spPr>
        <a:xfrm rot="3743936">
          <a:off x="1716986" y="199194"/>
          <a:ext cx="1489204" cy="148920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702674-802A-47FF-8C2A-203836ACAC42}">
      <dsp:nvSpPr>
        <dsp:cNvPr id="0" name=""/>
        <dsp:cNvSpPr/>
      </dsp:nvSpPr>
      <dsp:spPr>
        <a:xfrm>
          <a:off x="-4731" y="0"/>
          <a:ext cx="948199" cy="879124"/>
        </a:xfrm>
        <a:prstGeom prst="gear9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>
            <a:solidFill>
              <a:sysClr val="window" lastClr="FFFFFF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80737" y="205931"/>
        <a:ext cx="577263" cy="451887"/>
      </dsp:txXfrm>
    </dsp:sp>
    <dsp:sp modelId="{D9F82FC3-57E7-478E-907B-FF51E66422C8}">
      <dsp:nvSpPr>
        <dsp:cNvPr id="0" name=""/>
        <dsp:cNvSpPr/>
      </dsp:nvSpPr>
      <dsp:spPr>
        <a:xfrm>
          <a:off x="202267" y="203260"/>
          <a:ext cx="594728" cy="469038"/>
        </a:xfrm>
        <a:prstGeom prst="circularArrow">
          <a:avLst>
            <a:gd name="adj1" fmla="val 4878"/>
            <a:gd name="adj2" fmla="val 312630"/>
            <a:gd name="adj3" fmla="val 2615758"/>
            <a:gd name="adj4" fmla="val 16186934"/>
            <a:gd name="adj5" fmla="val 5691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702674-802A-47FF-8C2A-203836ACAC42}">
      <dsp:nvSpPr>
        <dsp:cNvPr id="0" name=""/>
        <dsp:cNvSpPr/>
      </dsp:nvSpPr>
      <dsp:spPr>
        <a:xfrm>
          <a:off x="47593" y="0"/>
          <a:ext cx="638206" cy="591713"/>
        </a:xfrm>
        <a:prstGeom prst="gear9">
          <a:avLst/>
        </a:prstGeom>
        <a:solidFill>
          <a:srgbClr val="9BBB59">
            <a:lumMod val="60000"/>
            <a:lumOff val="40000"/>
          </a:srgbClr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>
            <a:solidFill>
              <a:sysClr val="window" lastClr="FFFFFF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72426" y="138606"/>
        <a:ext cx="388540" cy="304153"/>
      </dsp:txXfrm>
    </dsp:sp>
    <dsp:sp modelId="{D9F82FC3-57E7-478E-907B-FF51E66422C8}">
      <dsp:nvSpPr>
        <dsp:cNvPr id="0" name=""/>
        <dsp:cNvSpPr/>
      </dsp:nvSpPr>
      <dsp:spPr>
        <a:xfrm flipV="1">
          <a:off x="31548" y="387082"/>
          <a:ext cx="400294" cy="62173"/>
        </a:xfrm>
        <a:prstGeom prst="leftCircularArrow">
          <a:avLst>
            <a:gd name="adj1" fmla="val 4878"/>
            <a:gd name="adj2" fmla="val 312630"/>
            <a:gd name="adj3" fmla="val 2489018"/>
            <a:gd name="adj4" fmla="val 16610839"/>
            <a:gd name="adj5" fmla="val 5691"/>
          </a:avLst>
        </a:prstGeom>
        <a:solidFill>
          <a:srgbClr val="1F497D">
            <a:lumMod val="40000"/>
            <a:lumOff val="6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702674-802A-47FF-8C2A-203836ACAC42}">
      <dsp:nvSpPr>
        <dsp:cNvPr id="0" name=""/>
        <dsp:cNvSpPr/>
      </dsp:nvSpPr>
      <dsp:spPr>
        <a:xfrm>
          <a:off x="47593" y="0"/>
          <a:ext cx="638206" cy="591713"/>
        </a:xfrm>
        <a:prstGeom prst="gear9">
          <a:avLst/>
        </a:prstGeom>
        <a:solidFill>
          <a:srgbClr val="4BACC6">
            <a:lumMod val="40000"/>
            <a:lumOff val="60000"/>
          </a:srgbClr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>
            <a:solidFill>
              <a:sysClr val="window" lastClr="FFFFFF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72426" y="138606"/>
        <a:ext cx="388540" cy="304153"/>
      </dsp:txXfrm>
    </dsp:sp>
    <dsp:sp modelId="{D9F82FC3-57E7-478E-907B-FF51E66422C8}">
      <dsp:nvSpPr>
        <dsp:cNvPr id="0" name=""/>
        <dsp:cNvSpPr/>
      </dsp:nvSpPr>
      <dsp:spPr>
        <a:xfrm flipV="1">
          <a:off x="31548" y="387082"/>
          <a:ext cx="400294" cy="62173"/>
        </a:xfrm>
        <a:prstGeom prst="leftCircularArrow">
          <a:avLst>
            <a:gd name="adj1" fmla="val 4878"/>
            <a:gd name="adj2" fmla="val 312630"/>
            <a:gd name="adj3" fmla="val 2489018"/>
            <a:gd name="adj4" fmla="val 16610839"/>
            <a:gd name="adj5" fmla="val 5691"/>
          </a:avLst>
        </a:prstGeom>
        <a:solidFill>
          <a:srgbClr val="1F497D">
            <a:lumMod val="40000"/>
            <a:lumOff val="6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702674-802A-47FF-8C2A-203836ACAC42}">
      <dsp:nvSpPr>
        <dsp:cNvPr id="0" name=""/>
        <dsp:cNvSpPr/>
      </dsp:nvSpPr>
      <dsp:spPr>
        <a:xfrm>
          <a:off x="47593" y="0"/>
          <a:ext cx="638206" cy="591713"/>
        </a:xfrm>
        <a:prstGeom prst="gear9">
          <a:avLst/>
        </a:prstGeom>
        <a:solidFill>
          <a:srgbClr val="FF9966"/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>
            <a:solidFill>
              <a:sysClr val="window" lastClr="FFFFFF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72426" y="138606"/>
        <a:ext cx="388540" cy="304153"/>
      </dsp:txXfrm>
    </dsp:sp>
    <dsp:sp modelId="{D9F82FC3-57E7-478E-907B-FF51E66422C8}">
      <dsp:nvSpPr>
        <dsp:cNvPr id="0" name=""/>
        <dsp:cNvSpPr/>
      </dsp:nvSpPr>
      <dsp:spPr>
        <a:xfrm flipV="1">
          <a:off x="31548" y="387082"/>
          <a:ext cx="400294" cy="62173"/>
        </a:xfrm>
        <a:prstGeom prst="leftCircularArrow">
          <a:avLst>
            <a:gd name="adj1" fmla="val 4878"/>
            <a:gd name="adj2" fmla="val 312630"/>
            <a:gd name="adj3" fmla="val 2489018"/>
            <a:gd name="adj4" fmla="val 16610839"/>
            <a:gd name="adj5" fmla="val 5691"/>
          </a:avLst>
        </a:prstGeom>
        <a:solidFill>
          <a:srgbClr val="1F497D">
            <a:lumMod val="40000"/>
            <a:lumOff val="6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3BEB2A-16EC-4815-8EF3-CDBF41478193}">
      <dsp:nvSpPr>
        <dsp:cNvPr id="0" name=""/>
        <dsp:cNvSpPr/>
      </dsp:nvSpPr>
      <dsp:spPr>
        <a:xfrm>
          <a:off x="1661" y="208267"/>
          <a:ext cx="1909327" cy="954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5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การเพิ่มประสิทธิภาพการบังคับใช้กฎหมาย</a:t>
          </a:r>
          <a:endParaRPr lang="en-US" sz="1500" kern="1200" dirty="0"/>
        </a:p>
      </dsp:txBody>
      <dsp:txXfrm>
        <a:off x="29622" y="236228"/>
        <a:ext cx="1853405" cy="898741"/>
      </dsp:txXfrm>
    </dsp:sp>
    <dsp:sp modelId="{09E1E078-2826-4266-BAF7-FD73ED3673E2}">
      <dsp:nvSpPr>
        <dsp:cNvPr id="0" name=""/>
        <dsp:cNvSpPr/>
      </dsp:nvSpPr>
      <dsp:spPr>
        <a:xfrm>
          <a:off x="192593" y="1162930"/>
          <a:ext cx="190932" cy="512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2816"/>
              </a:lnTo>
              <a:lnTo>
                <a:pt x="190932" y="5128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FF64C1-51A3-4A72-9668-10D146D8535B}">
      <dsp:nvSpPr>
        <dsp:cNvPr id="0" name=""/>
        <dsp:cNvSpPr/>
      </dsp:nvSpPr>
      <dsp:spPr>
        <a:xfrm>
          <a:off x="383526" y="1198415"/>
          <a:ext cx="1527461" cy="9546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1. </a:t>
          </a:r>
          <a:r>
            <a:rPr lang="th-TH" sz="1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การปรุงแก้ไขกฎหมาย</a:t>
          </a:r>
          <a:r>
            <a:rPr lang="en-US" sz="1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th-TH" sz="1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(กฎหมายหลัก </a:t>
          </a:r>
          <a:r>
            <a:rPr lang="en-US" sz="1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+ </a:t>
          </a:r>
          <a:r>
            <a:rPr lang="th-TH" sz="1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กฎหมายรอง)</a:t>
          </a:r>
          <a:endParaRPr lang="en-US" sz="1200" kern="1200" dirty="0"/>
        </a:p>
      </dsp:txBody>
      <dsp:txXfrm>
        <a:off x="411487" y="1226376"/>
        <a:ext cx="1471539" cy="898741"/>
      </dsp:txXfrm>
    </dsp:sp>
    <dsp:sp modelId="{DDE9DFD2-1D44-4D9C-8FD6-2932AEA188C8}">
      <dsp:nvSpPr>
        <dsp:cNvPr id="0" name=""/>
        <dsp:cNvSpPr/>
      </dsp:nvSpPr>
      <dsp:spPr>
        <a:xfrm>
          <a:off x="192593" y="1162930"/>
          <a:ext cx="190932" cy="15034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3413"/>
              </a:lnTo>
              <a:lnTo>
                <a:pt x="190932" y="15034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173DBA-DC32-4F5E-8113-592B69878862}">
      <dsp:nvSpPr>
        <dsp:cNvPr id="0" name=""/>
        <dsp:cNvSpPr/>
      </dsp:nvSpPr>
      <dsp:spPr>
        <a:xfrm>
          <a:off x="383526" y="2189012"/>
          <a:ext cx="1527461" cy="9546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2. </a:t>
          </a:r>
          <a:r>
            <a:rPr lang="th-TH" sz="1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ส่งเสริมให้นำเทคโนโลยี</a:t>
          </a:r>
          <a:br>
            <a:rPr lang="th-TH" sz="1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th-TH" sz="1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มาประยุกต์ใช้เพื่อเพิ่มประสิทธิภาพการบังคับใช้กฎหมาย</a:t>
          </a:r>
          <a:endParaRPr lang="en-US" sz="12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11487" y="2216973"/>
        <a:ext cx="1471539" cy="898741"/>
      </dsp:txXfrm>
    </dsp:sp>
    <dsp:sp modelId="{7BAD625E-BD4D-412D-9A54-4AA20BB8F38C}">
      <dsp:nvSpPr>
        <dsp:cNvPr id="0" name=""/>
        <dsp:cNvSpPr/>
      </dsp:nvSpPr>
      <dsp:spPr>
        <a:xfrm>
          <a:off x="192593" y="1162930"/>
          <a:ext cx="190932" cy="2494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4020"/>
              </a:lnTo>
              <a:lnTo>
                <a:pt x="190932" y="24940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05CF1B-F09C-4643-9129-C66BCFF228A5}">
      <dsp:nvSpPr>
        <dsp:cNvPr id="0" name=""/>
        <dsp:cNvSpPr/>
      </dsp:nvSpPr>
      <dsp:spPr>
        <a:xfrm>
          <a:off x="383526" y="3179619"/>
          <a:ext cx="1527461" cy="9546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3.การพัฒนาระบบฐานข้อมูลความผิดคดีจราจร </a:t>
          </a:r>
          <a:endParaRPr lang="en-US" sz="1200" b="1" kern="1200" dirty="0" smtClean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11487" y="3207580"/>
        <a:ext cx="1471539" cy="898741"/>
      </dsp:txXfrm>
    </dsp:sp>
    <dsp:sp modelId="{7D78A058-2A15-4B3A-B6F0-FD11D93E1D9C}">
      <dsp:nvSpPr>
        <dsp:cNvPr id="0" name=""/>
        <dsp:cNvSpPr/>
      </dsp:nvSpPr>
      <dsp:spPr>
        <a:xfrm>
          <a:off x="2088154" y="207856"/>
          <a:ext cx="1909327" cy="954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500" b="1" kern="12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การสร้างจิตสำนึกและวัฒนธรรมความปลอดภัยทางถนน</a:t>
          </a:r>
          <a:endParaRPr lang="en-US" sz="1500" kern="1200" dirty="0"/>
        </a:p>
      </dsp:txBody>
      <dsp:txXfrm>
        <a:off x="2116115" y="235817"/>
        <a:ext cx="1853405" cy="898741"/>
      </dsp:txXfrm>
    </dsp:sp>
    <dsp:sp modelId="{B52ABA86-35F4-4069-8EB8-5912179D32D7}">
      <dsp:nvSpPr>
        <dsp:cNvPr id="0" name=""/>
        <dsp:cNvSpPr/>
      </dsp:nvSpPr>
      <dsp:spPr>
        <a:xfrm>
          <a:off x="2279087" y="1162520"/>
          <a:ext cx="169093" cy="437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030"/>
              </a:lnTo>
              <a:lnTo>
                <a:pt x="169093" y="4370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0B7F2-2F1C-481A-88C9-768C70B3E903}">
      <dsp:nvSpPr>
        <dsp:cNvPr id="0" name=""/>
        <dsp:cNvSpPr/>
      </dsp:nvSpPr>
      <dsp:spPr>
        <a:xfrm>
          <a:off x="2448181" y="1198415"/>
          <a:ext cx="1527461" cy="8022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1. </a:t>
          </a:r>
          <a:r>
            <a:rPr lang="th-TH" sz="1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การรณรงค์ประชาสัมพันธ์ทุกรูปแบบ ทุกช่องทาง อย่างเข้มข้น ต่อเนื่อง</a:t>
          </a:r>
          <a:endParaRPr lang="en-US" sz="12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2471679" y="1221913"/>
        <a:ext cx="1480465" cy="755274"/>
      </dsp:txXfrm>
    </dsp:sp>
    <dsp:sp modelId="{FD3E69DE-546C-49A3-A6AF-B2FE552F6DDF}">
      <dsp:nvSpPr>
        <dsp:cNvPr id="0" name=""/>
        <dsp:cNvSpPr/>
      </dsp:nvSpPr>
      <dsp:spPr>
        <a:xfrm>
          <a:off x="2279087" y="1162520"/>
          <a:ext cx="169093" cy="1410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0205"/>
              </a:lnTo>
              <a:lnTo>
                <a:pt x="169093" y="14102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9D2AF9-2183-44B3-A4C2-33FC088DA31A}">
      <dsp:nvSpPr>
        <dsp:cNvPr id="0" name=""/>
        <dsp:cNvSpPr/>
      </dsp:nvSpPr>
      <dsp:spPr>
        <a:xfrm>
          <a:off x="2448181" y="2036619"/>
          <a:ext cx="1527461" cy="10722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3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2.นำนโยบาย “ประชารัฐ” เป็นแนวทาง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3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(ธรรมนูญชุมชน + ด่านชุมชน)</a:t>
          </a:r>
        </a:p>
      </dsp:txBody>
      <dsp:txXfrm>
        <a:off x="2479585" y="2068023"/>
        <a:ext cx="1464653" cy="1009403"/>
      </dsp:txXfrm>
    </dsp:sp>
    <dsp:sp modelId="{E1B255F2-53EF-42EF-B76C-88451D9B0936}">
      <dsp:nvSpPr>
        <dsp:cNvPr id="0" name=""/>
        <dsp:cNvSpPr/>
      </dsp:nvSpPr>
      <dsp:spPr>
        <a:xfrm>
          <a:off x="2279087" y="1162520"/>
          <a:ext cx="169185" cy="2667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7005"/>
              </a:lnTo>
              <a:lnTo>
                <a:pt x="169185" y="26670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7CBABA-236C-404A-9CA7-48C6F6E00B77}">
      <dsp:nvSpPr>
        <dsp:cNvPr id="0" name=""/>
        <dsp:cNvSpPr/>
      </dsp:nvSpPr>
      <dsp:spPr>
        <a:xfrm>
          <a:off x="2448272" y="3179619"/>
          <a:ext cx="1527461" cy="1299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spc="-30" dirty="0" smtClean="0">
              <a:latin typeface="Tahoma" pitchFamily="34" charset="0"/>
              <a:ea typeface="Tahoma" pitchFamily="34" charset="0"/>
              <a:cs typeface="Tahoma" pitchFamily="34" charset="0"/>
            </a:rPr>
            <a:t>3.ผลักดันให้บรรจุ เรื่อง “ความปลอดภัยทางถนน</a:t>
          </a:r>
          <a:r>
            <a:rPr lang="th-TH" sz="1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” ไว้ในหลักสูตรการศึกษา และส่งเสริมให้จัดตั้งโรงเรียนสอนขับรถ</a:t>
          </a:r>
          <a:br>
            <a:rPr lang="th-TH" sz="1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th-TH" sz="1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ที่ได้มาตรฐาน</a:t>
          </a:r>
          <a:endParaRPr lang="th-TH" sz="1200" b="1" kern="1200" dirty="0"/>
        </a:p>
      </dsp:txBody>
      <dsp:txXfrm>
        <a:off x="2486342" y="3217689"/>
        <a:ext cx="1451321" cy="1223672"/>
      </dsp:txXfrm>
    </dsp:sp>
    <dsp:sp modelId="{892BA49A-E7F8-4C55-9D2A-3C40C5580A41}">
      <dsp:nvSpPr>
        <dsp:cNvPr id="0" name=""/>
        <dsp:cNvSpPr/>
      </dsp:nvSpPr>
      <dsp:spPr>
        <a:xfrm>
          <a:off x="4214839" y="184505"/>
          <a:ext cx="1909327" cy="954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5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การเฝ้าระวังความเสี่ยงจากอุบัติเหตุทางถนน</a:t>
          </a:r>
          <a:endParaRPr lang="en-US" sz="15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242800" y="212466"/>
        <a:ext cx="1853405" cy="898741"/>
      </dsp:txXfrm>
    </dsp:sp>
    <dsp:sp modelId="{71326D21-BCBB-4845-9768-E9A6F55DE85A}">
      <dsp:nvSpPr>
        <dsp:cNvPr id="0" name=""/>
        <dsp:cNvSpPr/>
      </dsp:nvSpPr>
      <dsp:spPr>
        <a:xfrm>
          <a:off x="4405772" y="1139169"/>
          <a:ext cx="147495" cy="536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578"/>
              </a:lnTo>
              <a:lnTo>
                <a:pt x="147495" y="5365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972743-EA0B-457C-BA97-08C5509A01F2}">
      <dsp:nvSpPr>
        <dsp:cNvPr id="0" name=""/>
        <dsp:cNvSpPr/>
      </dsp:nvSpPr>
      <dsp:spPr>
        <a:xfrm>
          <a:off x="4553267" y="1198415"/>
          <a:ext cx="1527461" cy="9546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1.แก้ปัญหา</a:t>
          </a:r>
          <a:br>
            <a:rPr lang="th-TH" sz="16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th-TH" sz="16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จุดเสี่ยง</a:t>
          </a:r>
          <a:br>
            <a:rPr lang="th-TH" sz="16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th-TH" sz="16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จุด</a:t>
          </a:r>
          <a:r>
            <a:rPr lang="th-TH" sz="1600" b="1" kern="1200" dirty="0">
              <a:latin typeface="Tahoma" pitchFamily="34" charset="0"/>
              <a:ea typeface="Tahoma" pitchFamily="34" charset="0"/>
              <a:cs typeface="Tahoma" pitchFamily="34" charset="0"/>
            </a:rPr>
            <a:t>อันตราย</a:t>
          </a:r>
        </a:p>
      </dsp:txBody>
      <dsp:txXfrm>
        <a:off x="4581228" y="1226376"/>
        <a:ext cx="1471539" cy="898741"/>
      </dsp:txXfrm>
    </dsp:sp>
    <dsp:sp modelId="{4EBB642E-82C5-480B-83A7-5D20AB844C8A}">
      <dsp:nvSpPr>
        <dsp:cNvPr id="0" name=""/>
        <dsp:cNvSpPr/>
      </dsp:nvSpPr>
      <dsp:spPr>
        <a:xfrm>
          <a:off x="4405772" y="1139169"/>
          <a:ext cx="147495" cy="1542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2936"/>
              </a:lnTo>
              <a:lnTo>
                <a:pt x="147495" y="15429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21A995-9469-4EFB-99C6-04FCB4BFA059}">
      <dsp:nvSpPr>
        <dsp:cNvPr id="0" name=""/>
        <dsp:cNvSpPr/>
      </dsp:nvSpPr>
      <dsp:spPr>
        <a:xfrm>
          <a:off x="4553267" y="2204774"/>
          <a:ext cx="1527461" cy="9546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2.กำกับ ดูแล และพัฒนาปรับปรุงมาตรฐานของยานพาหนะ</a:t>
          </a:r>
          <a:endParaRPr lang="th-TH" sz="14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581228" y="2232735"/>
        <a:ext cx="1471539" cy="898741"/>
      </dsp:txXfrm>
    </dsp:sp>
    <dsp:sp modelId="{BFABC171-6487-471B-B5E1-5C4F9CF927ED}">
      <dsp:nvSpPr>
        <dsp:cNvPr id="0" name=""/>
        <dsp:cNvSpPr/>
      </dsp:nvSpPr>
      <dsp:spPr>
        <a:xfrm>
          <a:off x="4405772" y="1139169"/>
          <a:ext cx="147495" cy="2562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2450"/>
              </a:lnTo>
              <a:lnTo>
                <a:pt x="147495" y="25624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D54BA7-31B1-49B8-A4C0-471444477698}">
      <dsp:nvSpPr>
        <dsp:cNvPr id="0" name=""/>
        <dsp:cNvSpPr/>
      </dsp:nvSpPr>
      <dsp:spPr>
        <a:xfrm>
          <a:off x="4553267" y="3224287"/>
          <a:ext cx="1527461" cy="9546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3. ควบคุม ตรวจสอบ ติดตามมาตรฐานการออกใบอนุญาตขับขี่</a:t>
          </a:r>
          <a:endParaRPr lang="th-TH" sz="14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581228" y="3252248"/>
        <a:ext cx="1471539" cy="898741"/>
      </dsp:txXfrm>
    </dsp:sp>
    <dsp:sp modelId="{CEDCB0F4-165E-44AA-8679-01D889929A22}">
      <dsp:nvSpPr>
        <dsp:cNvPr id="0" name=""/>
        <dsp:cNvSpPr/>
      </dsp:nvSpPr>
      <dsp:spPr>
        <a:xfrm>
          <a:off x="6448236" y="184505"/>
          <a:ext cx="1909327" cy="954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5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การพัฒนาองค์กรและกลไกการบริหารจัดการทุกระดับ</a:t>
          </a:r>
          <a:endParaRPr lang="en-US" sz="15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6476197" y="212466"/>
        <a:ext cx="1853405" cy="898741"/>
      </dsp:txXfrm>
    </dsp:sp>
    <dsp:sp modelId="{0411F0C9-5E73-465C-85A4-C0D4B302BE4A}">
      <dsp:nvSpPr>
        <dsp:cNvPr id="0" name=""/>
        <dsp:cNvSpPr/>
      </dsp:nvSpPr>
      <dsp:spPr>
        <a:xfrm>
          <a:off x="6639169" y="1139169"/>
          <a:ext cx="200097" cy="509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9981"/>
              </a:lnTo>
              <a:lnTo>
                <a:pt x="200097" y="5099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9861A2-89E0-43DE-8594-D4B0CB74896C}">
      <dsp:nvSpPr>
        <dsp:cNvPr id="0" name=""/>
        <dsp:cNvSpPr/>
      </dsp:nvSpPr>
      <dsp:spPr>
        <a:xfrm>
          <a:off x="6839266" y="1198415"/>
          <a:ext cx="1527461" cy="9014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1.ใช้กลไกคณะอนุกรรมการในการติดตามและประเมินผล</a:t>
          </a:r>
          <a:endParaRPr lang="th-TH" sz="14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6865669" y="1224818"/>
        <a:ext cx="1474655" cy="848663"/>
      </dsp:txXfrm>
    </dsp:sp>
    <dsp:sp modelId="{7F5E3B89-621E-4AD7-924E-ACEDDAB7E78F}">
      <dsp:nvSpPr>
        <dsp:cNvPr id="0" name=""/>
        <dsp:cNvSpPr/>
      </dsp:nvSpPr>
      <dsp:spPr>
        <a:xfrm>
          <a:off x="6639169" y="1139169"/>
          <a:ext cx="207001" cy="1586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6120"/>
              </a:lnTo>
              <a:lnTo>
                <a:pt x="207001" y="15861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59AF7C-FCC7-4A65-9D1C-0205B01EB410}">
      <dsp:nvSpPr>
        <dsp:cNvPr id="0" name=""/>
        <dsp:cNvSpPr/>
      </dsp:nvSpPr>
      <dsp:spPr>
        <a:xfrm>
          <a:off x="6846171" y="2151580"/>
          <a:ext cx="1527461" cy="1147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2.ศปถ.จังกวัด คณะทำงานถนนปลอดภัยทำหน้าที่บริหารจัดการความปลอดภัยทางถนน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ในพื้นที่</a:t>
          </a:r>
          <a:endParaRPr lang="th-TH" sz="12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6879778" y="2185187"/>
        <a:ext cx="1460247" cy="1080205"/>
      </dsp:txXfrm>
    </dsp:sp>
    <dsp:sp modelId="{494FF018-5CEB-480B-B005-0521260FB2A2}">
      <dsp:nvSpPr>
        <dsp:cNvPr id="0" name=""/>
        <dsp:cNvSpPr/>
      </dsp:nvSpPr>
      <dsp:spPr>
        <a:xfrm>
          <a:off x="6639169" y="1139169"/>
          <a:ext cx="200097" cy="2618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8580"/>
              </a:lnTo>
              <a:lnTo>
                <a:pt x="200097" y="26185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906B22-542B-4F90-BF9C-E20BC73A619A}">
      <dsp:nvSpPr>
        <dsp:cNvPr id="0" name=""/>
        <dsp:cNvSpPr/>
      </dsp:nvSpPr>
      <dsp:spPr>
        <a:xfrm>
          <a:off x="6839266" y="3377014"/>
          <a:ext cx="1527461" cy="761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3.จัดทำตัวชี้วัดร่วม หรือ </a:t>
          </a:r>
          <a:r>
            <a:rPr lang="en-US" sz="14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Joint KPIs </a:t>
          </a:r>
          <a:endParaRPr lang="th-TH" sz="14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6861569" y="3399317"/>
        <a:ext cx="1482855" cy="716862"/>
      </dsp:txXfrm>
    </dsp:sp>
    <dsp:sp modelId="{7E0D8D05-2306-4636-B577-D50CF77D1B0C}">
      <dsp:nvSpPr>
        <dsp:cNvPr id="0" name=""/>
        <dsp:cNvSpPr/>
      </dsp:nvSpPr>
      <dsp:spPr>
        <a:xfrm>
          <a:off x="6639169" y="1139169"/>
          <a:ext cx="209873" cy="3414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4731"/>
              </a:lnTo>
              <a:lnTo>
                <a:pt x="209873" y="34147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44BD68-174E-4D12-A11C-E6641FFC440D}">
      <dsp:nvSpPr>
        <dsp:cNvPr id="0" name=""/>
        <dsp:cNvSpPr/>
      </dsp:nvSpPr>
      <dsp:spPr>
        <a:xfrm>
          <a:off x="6849042" y="4181366"/>
          <a:ext cx="1527461" cy="7450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4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4.บูรณาการข้อมูลอย่างแป็นระบบ มีเอกภาพ</a:t>
          </a:r>
          <a:endParaRPr lang="th-TH" sz="14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6870864" y="4203188"/>
        <a:ext cx="1483817" cy="70142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EAFA50-D628-44AB-BDEB-A6D08AFE557F}">
      <dsp:nvSpPr>
        <dsp:cNvPr id="0" name=""/>
        <dsp:cNvSpPr/>
      </dsp:nvSpPr>
      <dsp:spPr>
        <a:xfrm>
          <a:off x="75178" y="203975"/>
          <a:ext cx="1669263" cy="691928"/>
        </a:xfrm>
        <a:prstGeom prst="chevron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rgbClr val="D1E0B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1. แต่งตั้งคณะทำงาน	</a:t>
          </a:r>
          <a:endParaRPr lang="th-TH" sz="1200" b="1" kern="1200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21142" y="203975"/>
        <a:ext cx="977335" cy="691928"/>
      </dsp:txXfrm>
    </dsp:sp>
    <dsp:sp modelId="{846C2757-93D8-43DC-BA72-041347005A5D}">
      <dsp:nvSpPr>
        <dsp:cNvPr id="0" name=""/>
        <dsp:cNvSpPr/>
      </dsp:nvSpPr>
      <dsp:spPr>
        <a:xfrm>
          <a:off x="1495986" y="203975"/>
          <a:ext cx="1693528" cy="691928"/>
        </a:xfrm>
        <a:prstGeom prst="chevron">
          <a:avLst/>
        </a:prstGeom>
        <a:solidFill>
          <a:srgbClr val="D6E4BA"/>
        </a:solidFill>
        <a:ln w="25400" cap="flat" cmpd="sng" algn="ctr">
          <a:solidFill>
            <a:srgbClr val="8CAF4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2.ศึกษา วิเคราะห์ รวบรวมข้อมูล</a:t>
          </a:r>
          <a:endParaRPr lang="th-TH" sz="1200" b="1" kern="1200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841950" y="203975"/>
        <a:ext cx="1001600" cy="691928"/>
      </dsp:txXfrm>
    </dsp:sp>
    <dsp:sp modelId="{FB817B05-75B9-4FEA-946C-5D29C9777C59}">
      <dsp:nvSpPr>
        <dsp:cNvPr id="0" name=""/>
        <dsp:cNvSpPr/>
      </dsp:nvSpPr>
      <dsp:spPr>
        <a:xfrm>
          <a:off x="2995399" y="220179"/>
          <a:ext cx="1635556" cy="659002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rgbClr val="8FB24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r>
            <a:rPr lang="th-TH" sz="105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3. ประชุมเพื่อกำหนดประเด็น(คณะทำงาน+หน่วยงานที่เกี่ยวข้อง)</a:t>
          </a:r>
          <a:endParaRPr lang="th-TH" sz="1050" b="1" kern="1200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3324900" y="220179"/>
        <a:ext cx="976554" cy="659002"/>
      </dsp:txXfrm>
    </dsp:sp>
    <dsp:sp modelId="{D5E7279E-D152-40B0-8CD0-67782711CFB8}">
      <dsp:nvSpPr>
        <dsp:cNvPr id="0" name=""/>
        <dsp:cNvSpPr/>
      </dsp:nvSpPr>
      <dsp:spPr>
        <a:xfrm>
          <a:off x="4398715" y="220179"/>
          <a:ext cx="1753766" cy="659002"/>
        </a:xfrm>
        <a:prstGeom prst="chevron">
          <a:avLst/>
        </a:prstGeom>
        <a:solidFill>
          <a:srgbClr val="9CBD5B"/>
        </a:solidFill>
        <a:ln w="25400" cap="flat" cmpd="sng" algn="ctr">
          <a:solidFill>
            <a:srgbClr val="56692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4. เสนอ ศปถ./นปถ. พิจารณาให้ความเห็นชอบ</a:t>
          </a:r>
          <a:endParaRPr lang="th-TH" sz="1200" b="1" kern="1200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728216" y="220179"/>
        <a:ext cx="1094764" cy="659002"/>
      </dsp:txXfrm>
    </dsp:sp>
    <dsp:sp modelId="{747B1A91-F3DB-49B4-AF61-A1AB34621A4C}">
      <dsp:nvSpPr>
        <dsp:cNvPr id="0" name=""/>
        <dsp:cNvSpPr/>
      </dsp:nvSpPr>
      <dsp:spPr>
        <a:xfrm>
          <a:off x="5912245" y="233172"/>
          <a:ext cx="1667156" cy="633535"/>
        </a:xfrm>
        <a:prstGeom prst="chevron">
          <a:avLst/>
        </a:prstGeom>
        <a:solidFill>
          <a:srgbClr val="83A442"/>
        </a:solidFill>
        <a:ln w="25400" cap="flat" cmpd="sng" algn="ctr">
          <a:solidFill>
            <a:srgbClr val="56692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100" b="1" kern="12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5. เสนอต่อ ครม.พิจารณาให้ความเห็นชอบ</a:t>
          </a:r>
          <a:endParaRPr lang="th-TH" sz="1100" b="1" kern="1200" dirty="0">
            <a:solidFill>
              <a:schemeClr val="bg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6229013" y="233172"/>
        <a:ext cx="1033621" cy="633535"/>
      </dsp:txXfrm>
    </dsp:sp>
    <dsp:sp modelId="{15A4EBBC-DA4A-4AF6-B0FC-CCAF420CD0C0}">
      <dsp:nvSpPr>
        <dsp:cNvPr id="0" name=""/>
        <dsp:cNvSpPr/>
      </dsp:nvSpPr>
      <dsp:spPr>
        <a:xfrm>
          <a:off x="7333799" y="213831"/>
          <a:ext cx="1584032" cy="659002"/>
        </a:xfrm>
        <a:prstGeom prst="chevron">
          <a:avLst/>
        </a:prstGeom>
        <a:solidFill>
          <a:srgbClr val="56692D"/>
        </a:solidFill>
        <a:ln w="25400" cap="flat" cmpd="sng" algn="ctr">
          <a:solidFill>
            <a:srgbClr val="56692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th-TH" sz="1050" b="1" kern="12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6. แจ้ง                           มติ ครม.  </a:t>
          </a:r>
          <a:br>
            <a:rPr lang="th-TH" sz="1050" b="1" kern="12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th-TH" sz="1050" b="1" kern="12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ให้หน่วยงาน</a:t>
          </a:r>
        </a:p>
        <a:p>
          <a:pPr lvl="0" algn="ctr" defTabSz="466725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th-TH" sz="1050" b="1" kern="12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ที่เกี่ยวข้องดำเนินการ</a:t>
          </a:r>
          <a:endParaRPr lang="th-TH" sz="1050" b="1" kern="1200" dirty="0">
            <a:solidFill>
              <a:schemeClr val="bg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7663300" y="213831"/>
        <a:ext cx="925030" cy="659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46" cy="4651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970302" y="1"/>
            <a:ext cx="3038445" cy="4651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42DA9-12DF-442E-886C-88BC3AF0D4BF}" type="datetimeFigureOut">
              <a:rPr lang="en-US" smtClean="0"/>
              <a:pPr/>
              <a:t>7/13/2016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1" y="8829711"/>
            <a:ext cx="3038446" cy="4651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970302" y="8829711"/>
            <a:ext cx="3038445" cy="4651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D92B3-426D-4EAC-80BB-1510FC66C2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0706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A3B0EB8-32AC-47F5-BB67-DA2950BF44CF}" type="datetimeFigureOut">
              <a:rPr lang="th-TH" smtClean="0"/>
              <a:pPr/>
              <a:t>13/07/59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C2035B4-1EA5-4538-A494-D67D5FC3568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685100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สี่เหลี่ยมมุมมน 14"/>
          <p:cNvSpPr/>
          <p:nvPr/>
        </p:nvSpPr>
        <p:spPr>
          <a:xfrm>
            <a:off x="304813" y="329200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สี่เหลี่ยมมุมมน 9"/>
          <p:cNvSpPr/>
          <p:nvPr/>
        </p:nvSpPr>
        <p:spPr>
          <a:xfrm>
            <a:off x="418609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ชื่อเรื่อง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0" name="ชื่อเรื่องรอง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19" name="ตัวยึดวันที่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44EF1-9C57-4FDE-8AB6-60F899633BDE}" type="datetime1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13/07/59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ตัวยึดหมายเลขภาพนิ่ง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F768A-A0DF-4C8B-9C35-0C0980734ECD}" type="slidenum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7745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C34EF2-FB73-4008-AF3E-75A72B6F04C4}" type="datetime1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13/07/59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F768A-A0DF-4C8B-9C35-0C0980734ECD}" type="slidenum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4592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533420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533400" y="533419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B3257C-2626-4F26-A1E8-74F17EE635AD}" type="datetime1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13/07/59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F768A-A0DF-4C8B-9C35-0C0980734ECD}" type="slidenum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291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ชื่อเรื่อง เนื้อหา 1 ส่วน และ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3"/>
          </p:nvPr>
        </p:nvSpPr>
        <p:spPr>
          <a:xfrm>
            <a:off x="4648200" y="3938605"/>
            <a:ext cx="4038600" cy="2187575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วันที่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A7A56-BE7E-4986-B840-AF99EED82227}" type="datetime1">
              <a:rPr lang="th-TH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13/07/59</a:t>
            </a:fld>
            <a:endParaRPr lang="th-TH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ตัวยึดท้ายกระดาษ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ตัวยึดหมายเลขภาพนิ่ง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45CA5-EE76-435E-B238-210CDC8D3CA5}" type="slidenum">
              <a:rPr lang="en-US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269644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6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D86AC-B8F4-41A6-A3E8-5CFDBAA3290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C6C3-4B81-46DA-9CF2-3D4777D03D2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4110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1D04-985C-4537-8E40-C7AA5CE6AE6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C6C3-4B81-46DA-9CF2-3D4777D03D2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3469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2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7A8B9-2A7A-4011-9016-EEA0D9DE96D8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C6C3-4B81-46DA-9CF2-3D4777D03D2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0620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C4AA-00BF-4D46-9F92-6896DE34551A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C6C3-4B81-46DA-9CF2-3D4777D03D2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2100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3949-F242-4184-BBAB-589FBFA91B2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C6C3-4B81-46DA-9CF2-3D4777D03D2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84708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C016B-EFC0-4B43-850D-050A33C3573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C6C3-4B81-46DA-9CF2-3D4777D03D2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86451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7936-C55B-41C2-B1B6-6607FCD2D22F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C6C3-4B81-46DA-9CF2-3D4777D03D2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168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EA8222-FA2F-48DD-A155-DA5ECB265594}" type="datetime1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13/07/59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F768A-A0DF-4C8B-9C35-0C0980734ECD}" type="slidenum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40055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7" y="27307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43511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C9FD-DF62-4899-A431-D54C07D52A3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C6C3-4B81-46DA-9CF2-3D4777D03D2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2349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76C9C-BBE3-4A35-8C7C-93FE841A6943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C6C3-4B81-46DA-9CF2-3D4777D03D2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82731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2F63-9D16-4B29-9C02-9377527E7BF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C6C3-4B81-46DA-9CF2-3D4777D03D2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82328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3E41-311B-47E5-B2F3-11DE6F31613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C6C3-4B81-46DA-9CF2-3D4777D03D2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70493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5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DE5B-6510-41A2-80A9-BC98C17F12A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EEA7D-68E9-4575-ABE1-74312F53B7D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98872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56C5-B882-4BCA-9895-603C89014A0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EEA7D-68E9-4575-ABE1-74312F53B7D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81903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C0C0-5809-4164-9F56-E93FA283FC1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EEA7D-68E9-4575-ABE1-74312F53B7D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9289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F4A2-DE56-4D55-BAA7-F50EB8F9B5D4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EEA7D-68E9-4575-ABE1-74312F53B7D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08437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B79A6-E1B8-45D8-8174-32F5C1EB2A3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EEA7D-68E9-4575-ABE1-74312F53B7D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64737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2C3B-C548-4BB1-8E8F-3B910EC13D0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EEA7D-68E9-4575-ABE1-74312F53B7D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099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สี่เหลี่ยมมุมมน 13"/>
          <p:cNvSpPr/>
          <p:nvPr/>
        </p:nvSpPr>
        <p:spPr>
          <a:xfrm>
            <a:off x="304813" y="329200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สี่เหลี่ยมมุมมน 10"/>
          <p:cNvSpPr/>
          <p:nvPr/>
        </p:nvSpPr>
        <p:spPr>
          <a:xfrm>
            <a:off x="418609" y="434178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6BECED-524A-4860-9D0E-EBFB7AE9C9DB}" type="datetime1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13/07/59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F768A-A0DF-4C8B-9C35-0C0980734ECD}" type="slidenum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48417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5177-8844-40D6-8508-62E04B3CB0D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EEA7D-68E9-4575-ABE1-74312F53B7D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15072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CDCF-F2DF-44BB-BA32-BC041BC414FF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EEA7D-68E9-4575-ABE1-74312F53B7D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04059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4E72-A6EA-440B-A0CF-D07986B2440A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EEA7D-68E9-4575-ABE1-74312F53B7D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94541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7F7E-DA6B-410C-A105-65FF79D7A43A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EEA7D-68E9-4575-ABE1-74312F53B7D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09107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5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5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FA14-B8E2-44B1-A452-B8F54132AFDF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EEA7D-68E9-4575-ABE1-74312F53B7D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35365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5214-C645-4875-9BCF-755EB332B9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02A26-C2F0-4F39-9A61-ED52E7FA78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83356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5214-C645-4875-9BCF-755EB332B9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02A26-C2F0-4F39-9A61-ED52E7FA78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70079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5214-C645-4875-9BCF-755EB332B9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02A26-C2F0-4F39-9A61-ED52E7FA78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27944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5214-C645-4875-9BCF-755EB332B9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02A26-C2F0-4F39-9A61-ED52E7FA78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90152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5214-C645-4875-9BCF-755EB332B9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02A26-C2F0-4F39-9A61-ED52E7FA78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257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3559A7-7DC4-4A36-8346-5474E0998DF1}" type="datetime1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13/07/59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F768A-A0DF-4C8B-9C35-0C0980734ECD}" type="slidenum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60184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5214-C645-4875-9BCF-755EB332B9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02A26-C2F0-4F39-9A61-ED52E7FA78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7319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5214-C645-4875-9BCF-755EB332B9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02A26-C2F0-4F39-9A61-ED52E7FA78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90388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5214-C645-4875-9BCF-755EB332B9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02A26-C2F0-4F39-9A61-ED52E7FA78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27785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5214-C645-4875-9BCF-755EB332B9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02A26-C2F0-4F39-9A61-ED52E7FA78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74243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5214-C645-4875-9BCF-755EB332B9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02A26-C2F0-4F39-9A61-ED52E7FA78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21635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5214-C645-4875-9BCF-755EB332B9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02A26-C2F0-4F39-9A61-ED52E7FA78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5718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443B4E-DB24-4667-B3A8-1402043FCA9F}" type="datetime1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13/07/59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F768A-A0DF-4C8B-9C35-0C0980734ECD}" type="slidenum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677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8B4C13-E548-48ED-B8E0-3D2F1AA26436}" type="datetime1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13/07/59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F768A-A0DF-4C8B-9C35-0C0980734ECD}" type="slidenum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5048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มุมมน 6"/>
          <p:cNvSpPr/>
          <p:nvPr/>
        </p:nvSpPr>
        <p:spPr>
          <a:xfrm>
            <a:off x="304813" y="329200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811354-2916-4A2E-A932-B784E0C1FEC9}" type="datetime1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13/07/59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F768A-A0DF-4C8B-9C35-0C0980734ECD}" type="slidenum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707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2B7137-8AC3-4AE2-8F1F-DEAA38EEE34B}" type="datetime1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13/07/59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F768A-A0DF-4C8B-9C35-0C0980734ECD}" type="slidenum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1452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สี่เหลี่ยมมุมมน 14"/>
          <p:cNvSpPr/>
          <p:nvPr/>
        </p:nvSpPr>
        <p:spPr>
          <a:xfrm>
            <a:off x="304813" y="329200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มนมุมสี่เหลี่ยมหนึ่งมุม 10"/>
          <p:cNvSpPr/>
          <p:nvPr/>
        </p:nvSpPr>
        <p:spPr>
          <a:xfrm>
            <a:off x="6400815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D5BC9-BF06-47DB-AA50-9597DC3C4904}" type="datetime1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13/07/59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1F768A-A0DF-4C8B-9C35-0C0980734ECD}" type="slidenum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195190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มุมมน 6"/>
          <p:cNvSpPr/>
          <p:nvPr/>
        </p:nvSpPr>
        <p:spPr>
          <a:xfrm>
            <a:off x="304813" y="329200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418609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ตัวยึดชื่อเรื่อง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5" name="ตัวยึดวันที่ 24"/>
          <p:cNvSpPr>
            <a:spLocks noGrp="1"/>
          </p:cNvSpPr>
          <p:nvPr>
            <p:ph type="dt" sz="half" idx="2"/>
          </p:nvPr>
        </p:nvSpPr>
        <p:spPr>
          <a:xfrm>
            <a:off x="3776328" y="611190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5D1E6C9-9AF1-4A55-BF8E-02474BB25A96}" type="datetime1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13/07/59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ตัวยึดท้ายกระดาษ 17"/>
          <p:cNvSpPr>
            <a:spLocks noGrp="1"/>
          </p:cNvSpPr>
          <p:nvPr>
            <p:ph type="ftr" sz="quarter" idx="3"/>
          </p:nvPr>
        </p:nvSpPr>
        <p:spPr>
          <a:xfrm>
            <a:off x="6062328" y="611190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4"/>
          </p:nvPr>
        </p:nvSpPr>
        <p:spPr>
          <a:xfrm>
            <a:off x="8348328" y="611190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21F768A-A0DF-4C8B-9C35-0C0980734ECD}" type="slidenum">
              <a:rPr lang="th-TH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th-TH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939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B0FD5-DB58-4710-8892-769233747CA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8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6C6C3-4B81-46DA-9CF2-3D4777D03D2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115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F61AE-6CA7-4B40-970F-DD9CAB80B5B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13/07/59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8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EEA7D-68E9-4575-ABE1-74312F53B7D9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37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35214-C645-4875-9BCF-755EB332B9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02A26-C2F0-4F39-9A61-ED52E7FA78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444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frm=1&amp;source=images&amp;cd=&amp;cad=rja&amp;uact=8&amp;ved=0CAcQjRw&amp;url=http://www.lokwannee.com/web2013/?p=88237&amp;ei=Ds1EVIbrFNiQuATTtILIDg&amp;psig=AFQjCNG4uYsxgWuFYBRBntGa3RoFQzAB7w&amp;ust=1413881478613316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Data" Target="../diagrams/data3.xml"/><Relationship Id="rId18" Type="http://schemas.openxmlformats.org/officeDocument/2006/relationships/diagramLayout" Target="../diagrams/layout4.xml"/><Relationship Id="rId26" Type="http://schemas.openxmlformats.org/officeDocument/2006/relationships/diagramLayout" Target="../diagrams/layout6.xml"/><Relationship Id="rId3" Type="http://schemas.openxmlformats.org/officeDocument/2006/relationships/image" Target="../media/image7.jpeg"/><Relationship Id="rId21" Type="http://schemas.openxmlformats.org/officeDocument/2006/relationships/diagramData" Target="../diagrams/data5.xml"/><Relationship Id="rId34" Type="http://schemas.microsoft.com/office/2007/relationships/diagramDrawing" Target="../diagrams/drawing6.xml"/><Relationship Id="rId7" Type="http://schemas.openxmlformats.org/officeDocument/2006/relationships/diagramQuickStyle" Target="../diagrams/quickStyle1.xml"/><Relationship Id="rId12" Type="http://schemas.openxmlformats.org/officeDocument/2006/relationships/diagramColors" Target="../diagrams/colors2.xml"/><Relationship Id="rId17" Type="http://schemas.openxmlformats.org/officeDocument/2006/relationships/diagramData" Target="../diagrams/data4.xml"/><Relationship Id="rId25" Type="http://schemas.openxmlformats.org/officeDocument/2006/relationships/diagramData" Target="../diagrams/data6.xml"/><Relationship Id="rId38" Type="http://schemas.microsoft.com/office/2007/relationships/diagramDrawing" Target="../diagrams/drawing2.xml"/><Relationship Id="rId2" Type="http://schemas.openxmlformats.org/officeDocument/2006/relationships/image" Target="../media/image6.jpeg"/><Relationship Id="rId16" Type="http://schemas.openxmlformats.org/officeDocument/2006/relationships/diagramColors" Target="../diagrams/colors3.xml"/><Relationship Id="rId20" Type="http://schemas.openxmlformats.org/officeDocument/2006/relationships/diagramColors" Target="../diagrams/colors4.xml"/><Relationship Id="rId29" Type="http://schemas.microsoft.com/office/2007/relationships/diagramDrawing" Target="../diagrams/drawing5.xml"/><Relationship Id="rId1" Type="http://schemas.openxmlformats.org/officeDocument/2006/relationships/slideLayout" Target="../slideLayouts/slideLayout25.xml"/><Relationship Id="rId6" Type="http://schemas.openxmlformats.org/officeDocument/2006/relationships/diagramLayout" Target="../diagrams/layout1.xml"/><Relationship Id="rId11" Type="http://schemas.openxmlformats.org/officeDocument/2006/relationships/diagramQuickStyle" Target="../diagrams/quickStyle2.xml"/><Relationship Id="rId24" Type="http://schemas.openxmlformats.org/officeDocument/2006/relationships/diagramColors" Target="../diagrams/colors5.xml"/><Relationship Id="rId37" Type="http://schemas.microsoft.com/office/2007/relationships/diagramDrawing" Target="../diagrams/drawing1.xml"/><Relationship Id="rId5" Type="http://schemas.openxmlformats.org/officeDocument/2006/relationships/diagramData" Target="../diagrams/data1.xml"/><Relationship Id="rId15" Type="http://schemas.openxmlformats.org/officeDocument/2006/relationships/diagramQuickStyle" Target="../diagrams/quickStyle3.xml"/><Relationship Id="rId23" Type="http://schemas.openxmlformats.org/officeDocument/2006/relationships/diagramQuickStyle" Target="../diagrams/quickStyle5.xml"/><Relationship Id="rId28" Type="http://schemas.openxmlformats.org/officeDocument/2006/relationships/diagramColors" Target="../diagrams/colors6.xml"/><Relationship Id="rId36" Type="http://schemas.microsoft.com/office/2007/relationships/diagramDrawing" Target="../diagrams/drawing3.xml"/><Relationship Id="rId10" Type="http://schemas.openxmlformats.org/officeDocument/2006/relationships/diagramLayout" Target="../diagrams/layout2.xml"/><Relationship Id="rId19" Type="http://schemas.openxmlformats.org/officeDocument/2006/relationships/diagramQuickStyle" Target="../diagrams/quickStyle4.xml"/><Relationship Id="rId4" Type="http://schemas.openxmlformats.org/officeDocument/2006/relationships/image" Target="../media/image8.jpeg"/><Relationship Id="rId9" Type="http://schemas.openxmlformats.org/officeDocument/2006/relationships/diagramData" Target="../diagrams/data2.xml"/><Relationship Id="rId14" Type="http://schemas.openxmlformats.org/officeDocument/2006/relationships/diagramLayout" Target="../diagrams/layout3.xml"/><Relationship Id="rId22" Type="http://schemas.openxmlformats.org/officeDocument/2006/relationships/diagramLayout" Target="../diagrams/layout5.xml"/><Relationship Id="rId27" Type="http://schemas.openxmlformats.org/officeDocument/2006/relationships/diagramQuickStyle" Target="../diagrams/quickStyle6.xml"/><Relationship Id="rId35" Type="http://schemas.microsoft.com/office/2007/relationships/diagramDrawing" Target="../diagrams/drawing4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diagramLayout" Target="../diagrams/layout7.xml"/><Relationship Id="rId7" Type="http://schemas.openxmlformats.org/officeDocument/2006/relationships/image" Target="../media/image10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9.pn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1" y="2287250"/>
            <a:ext cx="8761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การขับเคลื่อน</a:t>
            </a:r>
            <a:r>
              <a:rPr lang="th-TH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งาน</a:t>
            </a:r>
            <a:br>
              <a:rPr lang="th-TH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ด้านการแก้ไขปัญหาอุบัติเหตุบนท้องถนนในปัจจุบัน</a:t>
            </a:r>
            <a:endParaRPr lang="th-TH" b="1" dirty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5" descr="ศปถ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52372" y="457200"/>
            <a:ext cx="2007895" cy="170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F768A-A0DF-4C8B-9C35-0C0980734ECD}" type="slidenum">
              <a:rPr lang="th-TH" sz="105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1</a:t>
            </a:fld>
            <a:endParaRPr lang="th-TH" sz="105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3581400"/>
            <a:ext cx="7696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" algn="ctr">
              <a:buClr>
                <a:srgbClr val="F07F09"/>
              </a:buClr>
              <a:buSzPct val="80000"/>
            </a:pPr>
            <a:r>
              <a:rPr lang="th-TH" sz="2000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นำ</a:t>
            </a:r>
            <a:r>
              <a:rPr lang="th-TH" sz="20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เสนอโดย </a:t>
            </a:r>
            <a:endParaRPr lang="th-TH" sz="1800" b="1" dirty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43200" y="4191000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" algn="ctr">
              <a:buClr>
                <a:srgbClr val="F07F09"/>
              </a:buClr>
              <a:buSzPct val="80000"/>
            </a:pPr>
            <a:r>
              <a:rPr lang="th-TH" sz="24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นายจุมพฏ วรรณฉัตรสิริ</a:t>
            </a:r>
            <a:br>
              <a:rPr lang="th-TH" sz="24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4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ผู้อำนวยการกองบูรณาการความปลอดภัยทางถนน</a:t>
            </a:r>
            <a:endParaRPr lang="th-TH" sz="2000" b="1" dirty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5399782"/>
            <a:ext cx="7543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ข้อมูลประกอบการเสวนา “สานพลังภาคี เพื่อความปลอดภัยทางถนน”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th-TH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ในการสัมมนา “สานพลัง สอจร. กับภาคีเครือข่ายความปลอดภัยทาง</a:t>
            </a:r>
            <a:r>
              <a:rPr lang="th-TH" sz="1600" b="1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ถนน”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th-TH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วันที่ 13 กรกฎาคม 2559 เวลา 09.30 – 11.00 น. 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th-TH" sz="1600" b="1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ณ โรงแรมเอเชีย แอร์พอร์ต ดอนเมือง จังหวัดปทุมธานี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863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AutoShape 49"/>
          <p:cNvSpPr>
            <a:spLocks noChangeArrowheads="1"/>
          </p:cNvSpPr>
          <p:nvPr/>
        </p:nvSpPr>
        <p:spPr bwMode="gray">
          <a:xfrm>
            <a:off x="180568" y="5317645"/>
            <a:ext cx="8731979" cy="1482299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>
            <a:outerShdw dist="25400" dir="5400000" algn="ctr" rotWithShape="0">
              <a:srgbClr val="1C1C1C">
                <a:alpha val="50000"/>
              </a:srgbClr>
            </a:outerShdw>
          </a:effectLst>
        </p:spPr>
        <p:txBody>
          <a:bodyPr wrap="none" anchor="ctr"/>
          <a:lstStyle/>
          <a:p>
            <a:endParaRPr lang="th-TH" sz="16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3" y="1981200"/>
            <a:ext cx="8786873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AutoShape 35"/>
          <p:cNvSpPr>
            <a:spLocks noChangeArrowheads="1"/>
          </p:cNvSpPr>
          <p:nvPr/>
        </p:nvSpPr>
        <p:spPr bwMode="gray">
          <a:xfrm>
            <a:off x="142844" y="32658"/>
            <a:ext cx="8858312" cy="713123"/>
          </a:xfrm>
          <a:prstGeom prst="roundRect">
            <a:avLst>
              <a:gd name="adj" fmla="val 7292"/>
            </a:avLst>
          </a:prstGeom>
          <a:gradFill rotWithShape="1">
            <a:gsLst>
              <a:gs pos="0">
                <a:srgbClr val="CF9F49">
                  <a:gamma/>
                  <a:shade val="50980"/>
                  <a:invGamma/>
                </a:srgbClr>
              </a:gs>
              <a:gs pos="100000">
                <a:srgbClr val="CF9F49"/>
              </a:gs>
            </a:gsLst>
            <a:lin ang="5400000" scaled="1"/>
          </a:gradFill>
          <a:ln w="9525">
            <a:solidFill>
              <a:srgbClr val="FFFFFF">
                <a:alpha val="39999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th-TH" sz="1200" kern="0" dirty="0">
              <a:solidFill>
                <a:sysClr val="windowText" lastClr="0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79254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</a:t>
            </a:r>
            <a:r>
              <a:rPr lang="th-TH" sz="18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ขับเคลื่อนการดำเนินงานด้าน</a:t>
            </a:r>
            <a:r>
              <a:rPr lang="th-TH" sz="18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ความปลอดภัยทาง</a:t>
            </a:r>
            <a:r>
              <a:rPr lang="th-TH" sz="18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ถนน</a:t>
            </a:r>
          </a:p>
          <a:p>
            <a:pPr algn="ctr"/>
            <a:r>
              <a:rPr lang="th-TH" sz="18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ของประเทศไทย</a:t>
            </a:r>
            <a:endParaRPr lang="th-TH" sz="18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14282" y="787313"/>
            <a:ext cx="8786874" cy="10943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th-TH" sz="180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4283" y="715306"/>
            <a:ext cx="72152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รัฐบาล พลเอก ประยุทธ์ จันทร์โอชา แถลงนโยบายต่อสภานิติบัญญัติแห่งชาติ </a:t>
            </a: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428597" y="1143000"/>
            <a:ext cx="678661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thaiDist" fontAlgn="base">
              <a:spcBef>
                <a:spcPct val="0"/>
              </a:spcBef>
              <a:spcAft>
                <a:spcPct val="0"/>
              </a:spcAft>
            </a:pPr>
            <a:r>
              <a:rPr lang="th-TH" sz="1400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ข้อ 5.4  </a:t>
            </a:r>
            <a:r>
              <a:rPr lang="en-US" sz="1400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th-TH" sz="1400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ป้องกันและแก้ไขปัญหาการเกิดอุบัติเหตุในการจราจร อันนำไปสู่การบาดเจ็บและเสียชีวิตโดยการร่วมมือระหว่างฝ่ายต่าง ๆ ในการตรวจจับเพื่อป้องกัน การรายงาน และการดูแลผู้บาดเจ็บ</a:t>
            </a:r>
            <a:r>
              <a:rPr lang="en-US" sz="1400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endParaRPr lang="en-US" sz="2400" b="1" dirty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2" name="Picture 2" descr="https://encrypted-tbn2.gstatic.com/images?q=tbn:ANd9GcTAC9PsawWG-NGRS9ydPOkYC1zao65SQX1yMgOBwXE3EkDnL53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8319" y="823686"/>
            <a:ext cx="941051" cy="1053978"/>
          </a:xfrm>
          <a:prstGeom prst="rect">
            <a:avLst/>
          </a:prstGeom>
          <a:noFill/>
        </p:spPr>
      </p:pic>
      <p:sp>
        <p:nvSpPr>
          <p:cNvPr id="48" name="AutoShape 49"/>
          <p:cNvSpPr>
            <a:spLocks noChangeArrowheads="1"/>
          </p:cNvSpPr>
          <p:nvPr/>
        </p:nvSpPr>
        <p:spPr bwMode="gray">
          <a:xfrm>
            <a:off x="223263" y="3697676"/>
            <a:ext cx="8735708" cy="650532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>
            <a:outerShdw dist="25400" dir="5400000" algn="ctr" rotWithShape="0">
              <a:srgbClr val="1C1C1C">
                <a:alpha val="50000"/>
              </a:srgbClr>
            </a:outerShdw>
          </a:effectLst>
        </p:spPr>
        <p:txBody>
          <a:bodyPr wrap="none" anchor="ctr"/>
          <a:lstStyle/>
          <a:p>
            <a:endParaRPr lang="th-TH" sz="160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67070" y="3763433"/>
            <a:ext cx="84533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มติคณะรัฐมนตรี เมื่อวันที่ 24 กุมภาพันธ์ 2558  สรุปบทเรียนช่วงเทศกาลปีใหม่ 2558 และแนวทางการขับเคลื่อนงานด้านความปลอดภัยทางถนน</a:t>
            </a:r>
          </a:p>
        </p:txBody>
      </p:sp>
      <p:sp>
        <p:nvSpPr>
          <p:cNvPr id="50" name="AutoShape 49"/>
          <p:cNvSpPr>
            <a:spLocks noChangeArrowheads="1"/>
          </p:cNvSpPr>
          <p:nvPr/>
        </p:nvSpPr>
        <p:spPr bwMode="gray">
          <a:xfrm>
            <a:off x="197935" y="4503474"/>
            <a:ext cx="8731979" cy="627973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 w="9525">
            <a:noFill/>
            <a:round/>
            <a:headEnd/>
            <a:tailEnd/>
          </a:ln>
          <a:effectLst>
            <a:outerShdw dist="25400" dir="5400000" algn="ctr" rotWithShape="0">
              <a:srgbClr val="1C1C1C">
                <a:alpha val="50000"/>
              </a:srgbClr>
            </a:outerShdw>
          </a:effectLst>
        </p:spPr>
        <p:txBody>
          <a:bodyPr wrap="none" anchor="ctr"/>
          <a:lstStyle/>
          <a:p>
            <a:endParaRPr lang="th-TH" sz="16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42770" y="4532158"/>
            <a:ext cx="84486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มติคณะรัฐมนตรี เมื่อวันที่ </a:t>
            </a:r>
            <a:r>
              <a:rPr lang="en-US" sz="16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 </a:t>
            </a:r>
            <a:r>
              <a:rPr lang="th-TH" sz="16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มิถุนายน 2558  สรุปการดำเนินการป้องกันและลดอุบัติเหตุ</a:t>
            </a:r>
            <a:br>
              <a:rPr lang="th-TH" sz="16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6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ทางถนนช่วงเทศกาลสงกรานต์ 2558</a:t>
            </a:r>
          </a:p>
        </p:txBody>
      </p:sp>
      <p:sp>
        <p:nvSpPr>
          <p:cNvPr id="2" name="Rectangle 1"/>
          <p:cNvSpPr/>
          <p:nvPr/>
        </p:nvSpPr>
        <p:spPr>
          <a:xfrm>
            <a:off x="321071" y="1981200"/>
            <a:ext cx="86800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คณะรัฐมนตรีมีมติเมื่อวันที่ 24 กุมภาพันธ์ 2558 เห็นชอบแผนแม่บทความปลอดภัยทางถนน </a:t>
            </a:r>
          </a:p>
          <a:p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พ.ศ. 2556 </a:t>
            </a:r>
            <a:r>
              <a:rPr lang="en-US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2559</a:t>
            </a:r>
            <a:endParaRPr lang="th-TH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600" y="2709035"/>
            <a:ext cx="8772556" cy="862578"/>
          </a:xfrm>
          <a:prstGeom prst="rect">
            <a:avLst/>
          </a:prstGeom>
          <a:solidFill>
            <a:srgbClr val="FFFF66"/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pic>
        <p:nvPicPr>
          <p:cNvPr id="21" name="Picture 3" descr="C:\Users\Administrator\Desktop\Logo\logo ปภ.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1" y="2761344"/>
            <a:ext cx="685800" cy="793030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502106" y="2699658"/>
            <a:ext cx="7468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solidFill>
                  <a:srgbClr val="8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นโยบายเน้นหนักกรมป้องกันและบรรเทาสาธารณภัย </a:t>
            </a:r>
            <a:br>
              <a:rPr lang="th-TH" sz="1600" b="1" dirty="0">
                <a:solidFill>
                  <a:srgbClr val="8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600" b="1" dirty="0">
                <a:solidFill>
                  <a:srgbClr val="8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ประจำปีงบประมาณ พ.ศ. </a:t>
            </a:r>
            <a:r>
              <a:rPr lang="en-US" sz="1600" b="1" dirty="0" smtClean="0">
                <a:solidFill>
                  <a:srgbClr val="8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</a:t>
            </a:r>
            <a:r>
              <a:rPr lang="th-TH" sz="1600" b="1" dirty="0" smtClean="0">
                <a:solidFill>
                  <a:srgbClr val="8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</a:t>
            </a:r>
            <a:endParaRPr lang="th-TH" sz="1600" b="1" dirty="0">
              <a:solidFill>
                <a:srgbClr val="8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9550" y="3233058"/>
            <a:ext cx="68594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“การป้องกันและลดอุบัติเหตุทางถนนให้เกิดสัมฤทธิ์ผลตามวาระแห่งขาติ”</a:t>
            </a:r>
            <a:endParaRPr lang="en-US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8995" y="5334000"/>
            <a:ext cx="87788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มติคณะรัฐมนตรี 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เมื่อวันที่ 29 มีนาคม 2559 </a:t>
            </a: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รับทราบ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แนวทางการขับเคลื่อนการดำเนินงานป้องกันและลดอุบัติเหตุทางถนนตลอดทั้งปี </a:t>
            </a: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ใน 4 ประเด็นหลัก</a:t>
            </a:r>
            <a:endParaRPr lang="en-US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5359" y="5943600"/>
            <a:ext cx="40433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 smtClean="0">
                <a:solidFill>
                  <a:srgbClr val="6B33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</a:t>
            </a:r>
            <a:r>
              <a:rPr lang="th-TH" sz="1600" b="1" dirty="0">
                <a:solidFill>
                  <a:srgbClr val="6B33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เพิ่มประสิทธิภาพการบังคับใช้</a:t>
            </a:r>
            <a:r>
              <a:rPr lang="th-TH" sz="1600" b="1" dirty="0" smtClean="0">
                <a:solidFill>
                  <a:srgbClr val="6B33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กฎหมาย</a:t>
            </a:r>
            <a:endParaRPr lang="en-US" dirty="0">
              <a:solidFill>
                <a:srgbClr val="6B3305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02945" y="5976911"/>
            <a:ext cx="4569655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500" b="1" dirty="0" smtClean="0">
                <a:solidFill>
                  <a:srgbClr val="6B33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</a:t>
            </a:r>
            <a:r>
              <a:rPr lang="th-TH" sz="1500" b="1" dirty="0">
                <a:solidFill>
                  <a:srgbClr val="6B33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สร้างจิตสำนึกและวัฒนธรรมความปลอดภัย </a:t>
            </a:r>
            <a:endParaRPr lang="en-US" sz="1500" dirty="0">
              <a:solidFill>
                <a:srgbClr val="6B3305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6777" y="6299202"/>
            <a:ext cx="42538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 smtClean="0">
                <a:solidFill>
                  <a:srgbClr val="6B33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</a:t>
            </a:r>
            <a:r>
              <a:rPr lang="th-TH" sz="1600" b="1" dirty="0">
                <a:solidFill>
                  <a:srgbClr val="6B33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เฝ้าระวังความปลอดภัย</a:t>
            </a:r>
            <a:r>
              <a:rPr lang="th-TH" sz="1600" b="1" dirty="0" smtClean="0">
                <a:solidFill>
                  <a:srgbClr val="6B33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และ</a:t>
            </a:r>
            <a:br>
              <a:rPr lang="th-TH" sz="1600" b="1" dirty="0" smtClean="0">
                <a:solidFill>
                  <a:srgbClr val="6B33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600" b="1" dirty="0" smtClean="0">
                <a:solidFill>
                  <a:srgbClr val="6B33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ลด</a:t>
            </a:r>
            <a:r>
              <a:rPr lang="th-TH" sz="1600" b="1" dirty="0">
                <a:solidFill>
                  <a:srgbClr val="6B33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ปัจจัย</a:t>
            </a:r>
            <a:r>
              <a:rPr lang="th-TH" sz="1600" b="1" dirty="0" smtClean="0">
                <a:solidFill>
                  <a:srgbClr val="6B33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เสี่ยงจาก</a:t>
            </a:r>
            <a:r>
              <a:rPr lang="th-TH" sz="1600" b="1" dirty="0">
                <a:solidFill>
                  <a:srgbClr val="6B33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อุบัติเหตุ</a:t>
            </a:r>
            <a:endParaRPr lang="en-US" dirty="0">
              <a:solidFill>
                <a:srgbClr val="6B3305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00600" y="6299202"/>
            <a:ext cx="4572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h-TH" sz="1500" b="1" dirty="0" smtClean="0">
                <a:solidFill>
                  <a:srgbClr val="6B33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</a:t>
            </a:r>
            <a:r>
              <a:rPr lang="th-TH" sz="1500" b="1" dirty="0">
                <a:solidFill>
                  <a:srgbClr val="6B33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พัฒนาประสิทธิภาพองค์กรและ</a:t>
            </a:r>
            <a:r>
              <a:rPr lang="th-TH" sz="1500" b="1" dirty="0" smtClean="0">
                <a:solidFill>
                  <a:srgbClr val="6B33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กลไก</a:t>
            </a:r>
            <a:br>
              <a:rPr lang="th-TH" sz="1500" b="1" dirty="0" smtClean="0">
                <a:solidFill>
                  <a:srgbClr val="6B33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500" b="1" dirty="0" smtClean="0">
                <a:solidFill>
                  <a:srgbClr val="6B33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</a:t>
            </a:r>
            <a:r>
              <a:rPr lang="th-TH" sz="1500" b="1" dirty="0">
                <a:solidFill>
                  <a:srgbClr val="6B33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บริหารงานด้านความปลอดภัยทางถนน</a:t>
            </a:r>
            <a:endParaRPr lang="en-US" sz="1500" b="1" dirty="0">
              <a:solidFill>
                <a:srgbClr val="6B33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1" name="Picture 9" descr="RY_circle00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064" y="5945618"/>
            <a:ext cx="357412" cy="35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9" descr="RY_circle00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5533" y="6001207"/>
            <a:ext cx="357412" cy="35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9" descr="RY_circle00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568" y="6366332"/>
            <a:ext cx="357412" cy="35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9" descr="RY_circle00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3527" y="6442532"/>
            <a:ext cx="357412" cy="35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457200" cy="365125"/>
          </a:xfrm>
        </p:spPr>
        <p:txBody>
          <a:bodyPr/>
          <a:lstStyle/>
          <a:p>
            <a:fld id="{521F768A-A0DF-4C8B-9C35-0C0980734ECD}" type="slidenum">
              <a:rPr lang="th-TH" sz="110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</a:t>
            </a:fld>
            <a:endParaRPr lang="th-TH" sz="11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573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7" descr="http://foundationhoc.org/wp-content/uploads/2014/04/community5.jpg"/>
          <p:cNvPicPr>
            <a:picLocks noChangeAspect="1" noChangeArrowheads="1"/>
          </p:cNvPicPr>
          <p:nvPr/>
        </p:nvPicPr>
        <p:blipFill>
          <a:blip r:embed="rId2" cstate="print"/>
          <a:srcRect b="14800"/>
          <a:stretch>
            <a:fillRect/>
          </a:stretch>
        </p:blipFill>
        <p:spPr bwMode="auto">
          <a:xfrm>
            <a:off x="7019955" y="3820890"/>
            <a:ext cx="1590645" cy="1017573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5072066" y="2747280"/>
            <a:ext cx="2071702" cy="1357322"/>
          </a:xfrm>
          <a:prstGeom prst="rect">
            <a:avLst/>
          </a:prstGeom>
          <a:solidFill>
            <a:srgbClr val="00206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40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16948" y="2323652"/>
            <a:ext cx="2071702" cy="107157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40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43201" y="3901842"/>
            <a:ext cx="2071702" cy="10620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40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652699" y="772890"/>
            <a:ext cx="2071702" cy="1178234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40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16948" y="5421090"/>
            <a:ext cx="2071702" cy="1103326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40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Oval 23"/>
          <p:cNvSpPr>
            <a:spLocks noChangeArrowheads="1"/>
          </p:cNvSpPr>
          <p:nvPr/>
        </p:nvSpPr>
        <p:spPr bwMode="auto">
          <a:xfrm>
            <a:off x="5260990" y="5033296"/>
            <a:ext cx="1739917" cy="738814"/>
          </a:xfrm>
          <a:prstGeom prst="ellipse">
            <a:avLst/>
          </a:prstGeom>
          <a:solidFill>
            <a:srgbClr val="FFC000"/>
          </a:solidFill>
          <a:ln w="38100" algn="ctr">
            <a:solidFill>
              <a:srgbClr val="224B50">
                <a:alpha val="69803"/>
              </a:srgbClr>
            </a:solidFill>
            <a:prstDash val="dashDot"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533400" indent="-533400">
              <a:buFontTx/>
              <a:buChar char="•"/>
            </a:pPr>
            <a:endParaRPr lang="th-TH" sz="1400" b="1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33400" indent="-533400">
              <a:buFontTx/>
              <a:buChar char="•"/>
            </a:pPr>
            <a:endParaRPr lang="th-TH" sz="1400" b="1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1" name="Straight Arrow Connector 36"/>
          <p:cNvCxnSpPr>
            <a:cxnSpLocks noChangeShapeType="1"/>
          </p:cNvCxnSpPr>
          <p:nvPr/>
        </p:nvCxnSpPr>
        <p:spPr bwMode="auto">
          <a:xfrm rot="5400000">
            <a:off x="4852025" y="5112040"/>
            <a:ext cx="1872000" cy="0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22" name="Straight Arrow Connector 37"/>
          <p:cNvCxnSpPr>
            <a:cxnSpLocks noChangeShapeType="1"/>
          </p:cNvCxnSpPr>
          <p:nvPr/>
        </p:nvCxnSpPr>
        <p:spPr bwMode="auto">
          <a:xfrm rot="5400000">
            <a:off x="5282238" y="5112040"/>
            <a:ext cx="1872000" cy="0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23" name="Straight Arrow Connector 38"/>
          <p:cNvCxnSpPr>
            <a:cxnSpLocks noChangeShapeType="1"/>
          </p:cNvCxnSpPr>
          <p:nvPr/>
        </p:nvCxnSpPr>
        <p:spPr bwMode="auto">
          <a:xfrm rot="5400000">
            <a:off x="5714038" y="5112040"/>
            <a:ext cx="1872000" cy="0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24" name="Straight Arrow Connector 39"/>
          <p:cNvCxnSpPr>
            <a:cxnSpLocks noChangeShapeType="1"/>
          </p:cNvCxnSpPr>
          <p:nvPr/>
        </p:nvCxnSpPr>
        <p:spPr bwMode="auto">
          <a:xfrm flipV="1">
            <a:off x="4572000" y="5358760"/>
            <a:ext cx="2786082" cy="1"/>
          </a:xfrm>
          <a:prstGeom prst="straightConnector1">
            <a:avLst/>
          </a:prstGeom>
          <a:noFill/>
          <a:ln w="57150" algn="ctr">
            <a:solidFill>
              <a:srgbClr val="339933"/>
            </a:solidFill>
            <a:prstDash val="sysDash"/>
            <a:round/>
            <a:headEnd/>
            <a:tailEnd type="arrow" w="med" len="med"/>
          </a:ln>
        </p:spPr>
      </p:cxnSp>
      <p:sp>
        <p:nvSpPr>
          <p:cNvPr id="25" name="TextBox 44"/>
          <p:cNvSpPr txBox="1">
            <a:spLocks noChangeArrowheads="1"/>
          </p:cNvSpPr>
          <p:nvPr/>
        </p:nvSpPr>
        <p:spPr bwMode="auto">
          <a:xfrm>
            <a:off x="6858000" y="2777426"/>
            <a:ext cx="23764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ภาครัฐ  เอกชน</a:t>
            </a:r>
          </a:p>
          <a:p>
            <a:pPr algn="ctr"/>
            <a:r>
              <a:rPr lang="th-TH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สถานประกอบการ</a:t>
            </a:r>
          </a:p>
          <a:p>
            <a:pPr algn="ctr"/>
            <a:r>
              <a:rPr lang="th-TH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ท้องถิ่น ฯ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650612" y="1024826"/>
            <a:ext cx="20642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รัฐบาล</a:t>
            </a:r>
          </a:p>
          <a:p>
            <a:pPr algn="ctr"/>
            <a:r>
              <a:rPr lang="th-TH" sz="14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คณะกรรมการ</a:t>
            </a:r>
          </a:p>
          <a:p>
            <a:pPr algn="ctr"/>
            <a:r>
              <a:rPr lang="th-TH" sz="14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นโยบาย</a:t>
            </a:r>
            <a:endParaRPr lang="th-TH" sz="1400" b="1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50612" y="2525490"/>
            <a:ext cx="20621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ศูนย์อำนวยการความปลอดภัยทางถนน (ศปถ.)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696028" y="4072826"/>
            <a:ext cx="19288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ศูนย์อำนวยการความปลอดภัยทางถนนจังหวัด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rot="5400000">
            <a:off x="3505652" y="3640631"/>
            <a:ext cx="365760" cy="3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645687" y="5055330"/>
            <a:ext cx="0" cy="36576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800332" y="5646713"/>
            <a:ext cx="1643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พื้นที่</a:t>
            </a:r>
          </a:p>
        </p:txBody>
      </p:sp>
      <p:sp>
        <p:nvSpPr>
          <p:cNvPr id="44" name="TextBox 42"/>
          <p:cNvSpPr txBox="1">
            <a:spLocks noChangeArrowheads="1"/>
          </p:cNvSpPr>
          <p:nvPr/>
        </p:nvSpPr>
        <p:spPr bwMode="auto">
          <a:xfrm>
            <a:off x="2616948" y="5935380"/>
            <a:ext cx="21074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อำเภอ/ตำบล/</a:t>
            </a:r>
            <a:r>
              <a:rPr lang="th-TH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ชุมชน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410200" y="772890"/>
            <a:ext cx="37862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รัฐบาล พลเอก ประยุทธ์ จันทร์โอชา</a:t>
            </a:r>
          </a:p>
          <a:p>
            <a:pPr algn="ctr"/>
            <a:r>
              <a:rPr lang="th-TH" sz="1400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ข้อ 5.4  </a:t>
            </a:r>
            <a:r>
              <a:rPr lang="en-US" sz="1400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th-TH" sz="1400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ป้องกันและแก้ไขปัญหาการ</a:t>
            </a:r>
            <a:br>
              <a:rPr lang="th-TH" sz="1400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400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เกิดอุบัติเหตุในการจราจร อันนำไปสู่</a:t>
            </a:r>
            <a:br>
              <a:rPr lang="th-TH" sz="1400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400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การบาดเจ็บและเสียชีวิตโดยการร่วมมือระหว่างฝ่าย</a:t>
            </a:r>
            <a:r>
              <a:rPr lang="th-TH" sz="1400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ต่างๆ ใน</a:t>
            </a:r>
            <a:r>
              <a:rPr lang="th-TH" sz="1400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การตรวจจับเพื่อ  </a:t>
            </a:r>
            <a:br>
              <a:rPr lang="th-TH" sz="1400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400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ป้องกันการรายงาน และการดูแลผู้บาดเจ็บ</a:t>
            </a:r>
            <a:r>
              <a:rPr lang="en-US" sz="1400" b="1" dirty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endParaRPr lang="th-TH" sz="1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958218" y="3020540"/>
            <a:ext cx="228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533400" algn="ctr">
              <a:defRPr/>
            </a:pPr>
            <a:r>
              <a:rPr lang="th-TH" sz="14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หน่วยงาน</a:t>
            </a:r>
          </a:p>
          <a:p>
            <a:pPr indent="-533400" algn="ctr">
              <a:defRPr/>
            </a:pPr>
            <a:r>
              <a:rPr lang="th-TH" sz="14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องค์กร</a:t>
            </a:r>
          </a:p>
          <a:p>
            <a:pPr indent="-533400" algn="ctr">
              <a:defRPr/>
            </a:pPr>
            <a:r>
              <a:rPr lang="th-TH" sz="14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ภาคีต่างๆ</a:t>
            </a:r>
          </a:p>
        </p:txBody>
      </p:sp>
      <p:pic>
        <p:nvPicPr>
          <p:cNvPr id="47" name="Picture 5" descr="Record Number of IBM i User Community Applicants Awarded Funding from Maxava iFounda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91" y="5890552"/>
            <a:ext cx="833353" cy="749738"/>
          </a:xfrm>
          <a:prstGeom prst="rect">
            <a:avLst/>
          </a:prstGeom>
          <a:noFill/>
        </p:spPr>
      </p:pic>
      <p:sp>
        <p:nvSpPr>
          <p:cNvPr id="48" name="TextBox 44"/>
          <p:cNvSpPr txBox="1">
            <a:spLocks noChangeArrowheads="1"/>
          </p:cNvSpPr>
          <p:nvPr/>
        </p:nvSpPr>
        <p:spPr bwMode="auto">
          <a:xfrm>
            <a:off x="7223628" y="4819012"/>
            <a:ext cx="207166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h-TH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การป้องกันและ</a:t>
            </a:r>
            <a:br>
              <a:rPr lang="th-TH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ลดอุบัติเหตุ</a:t>
            </a:r>
            <a:br>
              <a:rPr lang="th-TH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ทางถนน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3544533" y="2110889"/>
            <a:ext cx="288000" cy="3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Picture 9" descr="https://encrypted-tbn3.gstatic.com/images?q=tbn:ANd9GcQXozkf-d0Opj7HhT_XBReF0R9dUGIJfUp7ucQt7NJvfmJlVksvUg"/>
          <p:cNvPicPr>
            <a:picLocks noChangeAspect="1" noChangeArrowheads="1"/>
          </p:cNvPicPr>
          <p:nvPr/>
        </p:nvPicPr>
        <p:blipFill>
          <a:blip r:embed="rId4"/>
          <a:srcRect b="23076"/>
          <a:stretch>
            <a:fillRect/>
          </a:stretch>
        </p:blipFill>
        <p:spPr bwMode="auto">
          <a:xfrm>
            <a:off x="6786579" y="5755632"/>
            <a:ext cx="2286016" cy="849300"/>
          </a:xfrm>
          <a:prstGeom prst="rect">
            <a:avLst/>
          </a:prstGeom>
          <a:noFill/>
        </p:spPr>
      </p:pic>
      <p:sp>
        <p:nvSpPr>
          <p:cNvPr id="62" name="Circular Arrow 61"/>
          <p:cNvSpPr/>
          <p:nvPr/>
        </p:nvSpPr>
        <p:spPr>
          <a:xfrm rot="3753194">
            <a:off x="4217010" y="1764049"/>
            <a:ext cx="1612988" cy="1349178"/>
          </a:xfrm>
          <a:prstGeom prst="circularArrow">
            <a:avLst>
              <a:gd name="adj1" fmla="val 0"/>
              <a:gd name="adj2" fmla="val 530526"/>
              <a:gd name="adj3" fmla="val 18919802"/>
              <a:gd name="adj4" fmla="val 10868729"/>
              <a:gd name="adj5" fmla="val 9178"/>
            </a:avLst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-1066800" y="905521"/>
            <a:ext cx="3505200" cy="2915385"/>
            <a:chOff x="1905000" y="1332895"/>
            <a:chExt cx="3505200" cy="3003511"/>
          </a:xfrm>
        </p:grpSpPr>
        <p:graphicFrame>
          <p:nvGraphicFramePr>
            <p:cNvPr id="53" name="Diagram 52"/>
            <p:cNvGraphicFramePr/>
            <p:nvPr>
              <p:extLst>
                <p:ext uri="{D42A27DB-BD31-4B8C-83A1-F6EECF244321}">
                  <p14:modId xmlns:p14="http://schemas.microsoft.com/office/powerpoint/2010/main" xmlns="" val="147655722"/>
                </p:ext>
              </p:extLst>
            </p:nvPr>
          </p:nvGraphicFramePr>
          <p:xfrm>
            <a:off x="3994299" y="2720165"/>
            <a:ext cx="1371600" cy="152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graphicFrame>
          <p:nvGraphicFramePr>
            <p:cNvPr id="54" name="Diagram 53"/>
            <p:cNvGraphicFramePr/>
            <p:nvPr>
              <p:extLst>
                <p:ext uri="{D42A27DB-BD31-4B8C-83A1-F6EECF244321}">
                  <p14:modId xmlns:p14="http://schemas.microsoft.com/office/powerpoint/2010/main" xmlns="" val="2698027448"/>
                </p:ext>
              </p:extLst>
            </p:nvPr>
          </p:nvGraphicFramePr>
          <p:xfrm>
            <a:off x="1905000" y="1332895"/>
            <a:ext cx="3505200" cy="278190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9" r:lo="rId10" r:qs="rId11" r:cs="rId12"/>
            </a:graphicData>
          </a:graphic>
        </p:graphicFrame>
        <p:graphicFrame>
          <p:nvGraphicFramePr>
            <p:cNvPr id="55" name="Diagram 54"/>
            <p:cNvGraphicFramePr/>
            <p:nvPr>
              <p:extLst>
                <p:ext uri="{D42A27DB-BD31-4B8C-83A1-F6EECF244321}">
                  <p14:modId xmlns:p14="http://schemas.microsoft.com/office/powerpoint/2010/main" xmlns="" val="3973996936"/>
                </p:ext>
              </p:extLst>
            </p:nvPr>
          </p:nvGraphicFramePr>
          <p:xfrm>
            <a:off x="3292909" y="3430707"/>
            <a:ext cx="938737" cy="90569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3" r:lo="rId14" r:qs="rId15" r:cs="rId16"/>
            </a:graphicData>
          </a:graphic>
        </p:graphicFrame>
        <p:graphicFrame>
          <p:nvGraphicFramePr>
            <p:cNvPr id="56" name="Diagram 55"/>
            <p:cNvGraphicFramePr/>
            <p:nvPr>
              <p:extLst>
                <p:ext uri="{D42A27DB-BD31-4B8C-83A1-F6EECF244321}">
                  <p14:modId xmlns:p14="http://schemas.microsoft.com/office/powerpoint/2010/main" xmlns="" val="1116730690"/>
                </p:ext>
              </p:extLst>
            </p:nvPr>
          </p:nvGraphicFramePr>
          <p:xfrm>
            <a:off x="3407734" y="3579631"/>
            <a:ext cx="685800" cy="6096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7" r:lo="rId18" r:qs="rId19" r:cs="rId20"/>
            </a:graphicData>
          </a:graphic>
        </p:graphicFrame>
        <p:graphicFrame>
          <p:nvGraphicFramePr>
            <p:cNvPr id="57" name="Diagram 56"/>
            <p:cNvGraphicFramePr/>
            <p:nvPr>
              <p:extLst>
                <p:ext uri="{D42A27DB-BD31-4B8C-83A1-F6EECF244321}">
                  <p14:modId xmlns:p14="http://schemas.microsoft.com/office/powerpoint/2010/main" xmlns="" val="2043521175"/>
                </p:ext>
              </p:extLst>
            </p:nvPr>
          </p:nvGraphicFramePr>
          <p:xfrm>
            <a:off x="4116569" y="2112334"/>
            <a:ext cx="685800" cy="6096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1" r:lo="rId22" r:qs="rId23" r:cs="rId24"/>
            </a:graphicData>
          </a:graphic>
        </p:graphicFrame>
        <p:graphicFrame>
          <p:nvGraphicFramePr>
            <p:cNvPr id="58" name="Diagram 57"/>
            <p:cNvGraphicFramePr/>
            <p:nvPr>
              <p:extLst>
                <p:ext uri="{D42A27DB-BD31-4B8C-83A1-F6EECF244321}">
                  <p14:modId xmlns:p14="http://schemas.microsoft.com/office/powerpoint/2010/main" xmlns="" val="3996015431"/>
                </p:ext>
              </p:extLst>
            </p:nvPr>
          </p:nvGraphicFramePr>
          <p:xfrm>
            <a:off x="3265967" y="2624468"/>
            <a:ext cx="685800" cy="6096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5" r:lo="rId26" r:qs="rId27" r:cs="rId28"/>
            </a:graphicData>
          </a:graphic>
        </p:graphicFrame>
        <p:sp>
          <p:nvSpPr>
            <p:cNvPr id="59" name="TextBox 58"/>
            <p:cNvSpPr txBox="1"/>
            <p:nvPr/>
          </p:nvSpPr>
          <p:spPr>
            <a:xfrm>
              <a:off x="4019550" y="2089150"/>
              <a:ext cx="914400" cy="76099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400" b="1" kern="0" dirty="0">
                  <a:solidFill>
                    <a:srgbClr val="4BACC6">
                      <a:lumMod val="50000"/>
                    </a:srgbClr>
                  </a:solidFill>
                  <a:latin typeface="Tahoma" pitchFamily="34" charset="0"/>
                  <a:cs typeface="Tahoma" pitchFamily="34" charset="0"/>
                </a:rPr>
                <a:t>ภาค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400" b="1" kern="0" dirty="0">
                  <a:solidFill>
                    <a:srgbClr val="4BACC6">
                      <a:lumMod val="50000"/>
                    </a:srgbClr>
                  </a:solidFill>
                  <a:latin typeface="Tahoma" pitchFamily="34" charset="0"/>
                  <a:cs typeface="Tahoma" pitchFamily="34" charset="0"/>
                </a:rPr>
                <a:t>เอกชน</a:t>
              </a:r>
              <a:endParaRPr lang="en-US" sz="1400" b="1" kern="0" dirty="0">
                <a:solidFill>
                  <a:srgbClr val="4BACC6">
                    <a:lumMod val="50000"/>
                  </a:srgbClr>
                </a:solidFill>
                <a:latin typeface="Tahoma" pitchFamily="34" charset="0"/>
                <a:cs typeface="Tahoma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1400" kern="0" dirty="0">
                <a:solidFill>
                  <a:srgbClr val="4BACC6">
                    <a:lumMod val="50000"/>
                  </a:srgbClr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0" name="Rectangle 18"/>
            <p:cNvSpPr>
              <a:spLocks noChangeArrowheads="1"/>
            </p:cNvSpPr>
            <p:nvPr/>
          </p:nvSpPr>
          <p:spPr bwMode="auto">
            <a:xfrm>
              <a:off x="2971800" y="2738735"/>
              <a:ext cx="1447800" cy="475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200" b="1" kern="0" dirty="0">
                  <a:solidFill>
                    <a:sysClr val="windowText" lastClr="000000"/>
                  </a:solidFill>
                  <a:latin typeface="Arial" pitchFamily="34" charset="0"/>
                  <a:cs typeface="Tahoma" pitchFamily="34" charset="0"/>
                </a:rPr>
                <a:t>องค์ความรู้และนวัตกรรม</a:t>
              </a:r>
              <a:endParaRPr lang="en-US" sz="1200" b="1" kern="0" dirty="0">
                <a:solidFill>
                  <a:sysClr val="windowText" lastClr="000000"/>
                </a:solidFill>
                <a:latin typeface="Arial" pitchFamily="34" charset="0"/>
                <a:cs typeface="Angsana New" pitchFamily="18" charset="-34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387725" y="3719513"/>
              <a:ext cx="771365" cy="3170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400" b="1" kern="0" dirty="0">
                  <a:solidFill>
                    <a:srgbClr val="9BBB59">
                      <a:lumMod val="50000"/>
                    </a:srgb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ท้องถิ่น</a:t>
              </a:r>
              <a:endParaRPr lang="en-US" sz="1400" b="1" kern="0" dirty="0">
                <a:solidFill>
                  <a:srgbClr val="9BBB59">
                    <a:lumMod val="50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3" name="Circular Arrow 62"/>
            <p:cNvSpPr/>
            <p:nvPr/>
          </p:nvSpPr>
          <p:spPr>
            <a:xfrm rot="21074035">
              <a:off x="2934005" y="2165350"/>
              <a:ext cx="1533525" cy="1533525"/>
            </a:xfrm>
            <a:prstGeom prst="circularArrow">
              <a:avLst>
                <a:gd name="adj1" fmla="val 5984"/>
                <a:gd name="adj2" fmla="val 394124"/>
                <a:gd name="adj3" fmla="val 13313824"/>
                <a:gd name="adj4" fmla="val 9135886"/>
                <a:gd name="adj5" fmla="val 6981"/>
              </a:avLst>
            </a:prstGeom>
            <a:solidFill>
              <a:srgbClr val="5767B4"/>
            </a:solidFill>
            <a:ln>
              <a:noFill/>
            </a:ln>
            <a:effectLst/>
          </p:spPr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138670"/>
            <a:ext cx="2133600" cy="365125"/>
          </a:xfrm>
        </p:spPr>
        <p:txBody>
          <a:bodyPr/>
          <a:lstStyle/>
          <a:p>
            <a:fld id="{4BB4D74C-33B3-4592-97A5-64A3E2E2EE6D}" type="slidenum">
              <a:rPr lang="th-TH" sz="1400" smtClean="0">
                <a:solidFill>
                  <a:prstClr val="black">
                    <a:tint val="75000"/>
                  </a:prst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3</a:t>
            </a:fld>
            <a:endParaRPr lang="th-TH" sz="1400">
              <a:solidFill>
                <a:prstClr val="black">
                  <a:tint val="75000"/>
                </a:prst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-10462" y="8958"/>
            <a:ext cx="9154461" cy="49244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2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กลไกการขับเคลื่อนนโยบายด้านความปลอดภัยทางถนน</a:t>
            </a:r>
          </a:p>
        </p:txBody>
      </p:sp>
      <p:sp>
        <p:nvSpPr>
          <p:cNvPr id="51" name="Slide Number Placeholder 1"/>
          <p:cNvSpPr txBox="1">
            <a:spLocks/>
          </p:cNvSpPr>
          <p:nvPr/>
        </p:nvSpPr>
        <p:spPr>
          <a:xfrm>
            <a:off x="8534400" y="64928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h-TH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21F768A-A0DF-4C8B-9C35-0C0980734ECD}" type="slidenum">
              <a:rPr lang="th-TH" sz="110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3</a:t>
            </a:fld>
            <a:endParaRPr lang="th-TH" sz="11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0718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93877" y="0"/>
            <a:ext cx="8911578" cy="425669"/>
          </a:xfrm>
          <a:prstGeom prst="rect">
            <a:avLst/>
          </a:prstGeom>
          <a:solidFill>
            <a:srgbClr val="C3FA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xmlns="" val="1407053629"/>
              </p:ext>
            </p:extLst>
          </p:nvPr>
        </p:nvGraphicFramePr>
        <p:xfrm>
          <a:off x="329861" y="671914"/>
          <a:ext cx="9072626" cy="5881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90055" y="457201"/>
            <a:ext cx="8915400" cy="634624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762000"/>
          </a:xfrm>
        </p:spPr>
        <p:txBody>
          <a:bodyPr>
            <a:normAutofit/>
          </a:bodyPr>
          <a:lstStyle/>
          <a:p>
            <a:pPr lvl="0"/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แนวทางการ</a:t>
            </a:r>
            <a:r>
              <a:rPr lang="th-TH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ดำเนินการป้องกันและลดอุบัติเหตุทาง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ถนนตลอดทั้งปี</a:t>
            </a:r>
            <a:endParaRPr lang="th-TH" sz="40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21" t="36508" r="24057" b="42925"/>
          <a:stretch/>
        </p:blipFill>
        <p:spPr bwMode="auto">
          <a:xfrm>
            <a:off x="93877" y="5201780"/>
            <a:ext cx="4574031" cy="1521496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279938" y="4940337"/>
            <a:ext cx="2374405" cy="304655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1316" y="4912396"/>
            <a:ext cx="26165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กลไกการดำเนินการ</a:t>
            </a:r>
            <a:endParaRPr lang="en-US" sz="1400" b="1" dirty="0" smtClean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91966" y="6383428"/>
            <a:ext cx="180089" cy="398372"/>
          </a:xfrm>
          <a:prstGeom prst="chevron">
            <a:avLst/>
          </a:prstGeom>
          <a:solidFill>
            <a:srgbClr val="CC00FF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212834" y="6378603"/>
            <a:ext cx="180089" cy="398372"/>
          </a:xfrm>
          <a:prstGeom prst="chevron">
            <a:avLst/>
          </a:prstGeom>
          <a:solidFill>
            <a:srgbClr val="CC00FF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340138" y="6252674"/>
            <a:ext cx="327770" cy="403148"/>
            <a:chOff x="-1295400" y="2177844"/>
            <a:chExt cx="338243" cy="407278"/>
          </a:xfrm>
          <a:solidFill>
            <a:srgbClr val="CC00FF"/>
          </a:solidFill>
        </p:grpSpPr>
        <p:sp>
          <p:nvSpPr>
            <p:cNvPr id="13" name="Chevron 12"/>
            <p:cNvSpPr/>
            <p:nvPr/>
          </p:nvSpPr>
          <p:spPr>
            <a:xfrm>
              <a:off x="-1295400" y="2182669"/>
              <a:ext cx="185843" cy="402453"/>
            </a:xfrm>
            <a:prstGeom prst="chevron">
              <a:avLst/>
            </a:prstGeom>
            <a:grpFill/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Chevron 13"/>
            <p:cNvSpPr/>
            <p:nvPr/>
          </p:nvSpPr>
          <p:spPr>
            <a:xfrm>
              <a:off x="-1143000" y="2177844"/>
              <a:ext cx="185843" cy="402453"/>
            </a:xfrm>
            <a:prstGeom prst="chevron">
              <a:avLst/>
            </a:prstGeom>
            <a:grpFill/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4876800" y="5371015"/>
            <a:ext cx="2183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การติดตามประเมินผล</a:t>
            </a:r>
            <a:endParaRPr lang="th-TH" sz="16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724399" y="5675815"/>
            <a:ext cx="42810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th-TH" sz="1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ศปถ.จังหวัด/กทม. แต่งตั้งคณะทำงาน ติดตามการดำเนินงานในพื้นที่ และ รายงานผลการดำเนินงานต่อ ศปถ. ทุกเดือน</a:t>
            </a:r>
          </a:p>
          <a:p>
            <a:pPr marL="342900" indent="-342900">
              <a:buAutoNum type="arabicPeriod"/>
            </a:pPr>
            <a:r>
              <a:rPr lang="th-TH" sz="1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คณะกรรมการ/คณะอนุกรรมการที่เกี่ยวข้อง </a:t>
            </a:r>
            <a:br>
              <a:rPr lang="th-TH" sz="1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มีการประชุมทุกระยะ</a:t>
            </a:r>
          </a:p>
          <a:p>
            <a:pPr marL="342900" indent="-342900">
              <a:buAutoNum type="arabicPeriod"/>
            </a:pPr>
            <a:endParaRPr lang="th-TH" sz="14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411316" y="729342"/>
            <a:ext cx="8213138" cy="152400"/>
          </a:xfrm>
          <a:prstGeom prst="rightArrow">
            <a:avLst/>
          </a:prstGeom>
          <a:solidFill>
            <a:srgbClr val="F4F913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TextBox 15"/>
          <p:cNvSpPr txBox="1"/>
          <p:nvPr/>
        </p:nvSpPr>
        <p:spPr>
          <a:xfrm>
            <a:off x="301170" y="396641"/>
            <a:ext cx="8732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การดำเนินงานจะไม่เน้นช่วงเทศกาล แต่จะดำเนินงานตลอดทั้งปี  มี 4 ประเด็นสำคัญ</a:t>
            </a:r>
            <a:endParaRPr lang="th-TH" sz="18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64577" y="762000"/>
            <a:ext cx="521223" cy="400110"/>
            <a:chOff x="-1904999" y="3078076"/>
            <a:chExt cx="521223" cy="400110"/>
          </a:xfrm>
        </p:grpSpPr>
        <p:pic>
          <p:nvPicPr>
            <p:cNvPr id="19" name="Picture 10" descr="LB_circle00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-1904999" y="3079750"/>
              <a:ext cx="381000" cy="380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-1900083" y="3078076"/>
              <a:ext cx="51630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th-TH" sz="2000" b="1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  <a:endParaRPr lang="en-US" sz="20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298177" y="762000"/>
            <a:ext cx="521223" cy="400110"/>
            <a:chOff x="-1904999" y="3078076"/>
            <a:chExt cx="521223" cy="400110"/>
          </a:xfrm>
        </p:grpSpPr>
        <p:pic>
          <p:nvPicPr>
            <p:cNvPr id="23" name="Picture 10" descr="LB_circle00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-1904999" y="3079750"/>
              <a:ext cx="381000" cy="380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/>
            <p:cNvSpPr/>
            <p:nvPr/>
          </p:nvSpPr>
          <p:spPr>
            <a:xfrm>
              <a:off x="-1900083" y="3078076"/>
              <a:ext cx="51630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th-TH" sz="2000" b="1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endParaRPr lang="en-US" sz="20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356126" y="768771"/>
            <a:ext cx="521223" cy="400110"/>
            <a:chOff x="-1904999" y="3078076"/>
            <a:chExt cx="521223" cy="400110"/>
          </a:xfrm>
        </p:grpSpPr>
        <p:pic>
          <p:nvPicPr>
            <p:cNvPr id="26" name="Picture 10" descr="LB_circle00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-1904999" y="3079750"/>
              <a:ext cx="381000" cy="380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Rectangle 26"/>
            <p:cNvSpPr/>
            <p:nvPr/>
          </p:nvSpPr>
          <p:spPr>
            <a:xfrm>
              <a:off x="-1900083" y="3078076"/>
              <a:ext cx="51630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th-TH" sz="2000" b="1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3</a:t>
              </a:r>
              <a:endParaRPr lang="en-US" sz="20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640786" y="783285"/>
            <a:ext cx="521223" cy="400110"/>
            <a:chOff x="-1904999" y="3078076"/>
            <a:chExt cx="521223" cy="400110"/>
          </a:xfrm>
        </p:grpSpPr>
        <p:pic>
          <p:nvPicPr>
            <p:cNvPr id="29" name="Picture 10" descr="LB_circle00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-1904999" y="3079750"/>
              <a:ext cx="381000" cy="380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Rectangle 29"/>
            <p:cNvSpPr/>
            <p:nvPr/>
          </p:nvSpPr>
          <p:spPr>
            <a:xfrm>
              <a:off x="-1900083" y="3078076"/>
              <a:ext cx="51630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th-TH" sz="2000" b="1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  <a:endParaRPr lang="en-US" sz="2000" dirty="0"/>
            </a:p>
          </p:txBody>
        </p:sp>
      </p:grpSp>
      <p:sp>
        <p:nvSpPr>
          <p:cNvPr id="3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457200" cy="365125"/>
          </a:xfrm>
        </p:spPr>
        <p:txBody>
          <a:bodyPr/>
          <a:lstStyle/>
          <a:p>
            <a:fld id="{521F768A-A0DF-4C8B-9C35-0C0980734ECD}" type="slidenum">
              <a:rPr lang="th-TH" sz="110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4</a:t>
            </a:fld>
            <a:endParaRPr lang="th-TH" sz="11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683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4458" y="95235"/>
            <a:ext cx="8768296" cy="7078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32829" y="5991792"/>
            <a:ext cx="9072000" cy="756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80989" y="80721"/>
            <a:ext cx="6952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สรุปกรอบแนวทางการปฏิบัติงานในการขับเคลื่อน</a:t>
            </a:r>
          </a:p>
          <a:p>
            <a:pPr algn="ctr"/>
            <a:r>
              <a:rPr lang="th-TH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การป้องกันและลดอุบัติเหตุทางถนนตลอดทั้งปี ระดับพื้นที่</a:t>
            </a:r>
            <a:endParaRPr lang="en-US" sz="20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5496" y="1074083"/>
            <a:ext cx="2304256" cy="2448000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9512" y="1074085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การดำเนินงานประชาคมหมู่บ้าน/ชุมชน</a:t>
            </a:r>
            <a:endParaRPr lang="en-US" sz="18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411760" y="1074085"/>
            <a:ext cx="2304256" cy="2448000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55776" y="1074085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การจัดตั้งด่านชุมชน</a:t>
            </a:r>
            <a:endParaRPr lang="en-US" sz="18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788024" y="1089980"/>
            <a:ext cx="2290236" cy="2448000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32040" y="108998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การประชุมประจำเดือน</a:t>
            </a:r>
            <a:endParaRPr lang="en-US" sz="18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169181" y="1074083"/>
            <a:ext cx="1935648" cy="2448000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92280" y="1074085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สถิติอุบัติเหตุทางถนนรายเดือน</a:t>
            </a:r>
            <a:endParaRPr lang="en-US" sz="18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39106" y="3640495"/>
            <a:ext cx="2448272" cy="2304000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99592" y="3640495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สถิติการจับกุม </a:t>
            </a:r>
            <a:r>
              <a:rPr lang="en-US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10 มาตรการ และมาตรการฯ ตามคำสั่ง </a:t>
            </a:r>
            <a:r>
              <a:rPr lang="th-TH" sz="1800" dirty="0" err="1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คสช</a:t>
            </a:r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ที่ 46/2558</a:t>
            </a:r>
            <a:endParaRPr lang="en-US" sz="18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275856" y="3640495"/>
            <a:ext cx="2448272" cy="2304000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19872" y="3640495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จุดเสี่ยงอันตราย</a:t>
            </a:r>
            <a:endParaRPr lang="en-US" sz="18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68000" y="2025634"/>
            <a:ext cx="588578" cy="494030"/>
            <a:chOff x="268000" y="2025634"/>
            <a:chExt cx="588578" cy="494030"/>
          </a:xfrm>
        </p:grpSpPr>
        <p:grpSp>
          <p:nvGrpSpPr>
            <p:cNvPr id="34" name="Group 20"/>
            <p:cNvGrpSpPr>
              <a:grpSpLocks/>
            </p:cNvGrpSpPr>
            <p:nvPr/>
          </p:nvGrpSpPr>
          <p:grpSpPr bwMode="auto">
            <a:xfrm>
              <a:off x="268000" y="2025634"/>
              <a:ext cx="385961" cy="494030"/>
              <a:chOff x="2304" y="2496"/>
              <a:chExt cx="1200" cy="1536"/>
            </a:xfrm>
          </p:grpSpPr>
          <p:pic>
            <p:nvPicPr>
              <p:cNvPr id="35" name="Picture 21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2314" y="2544"/>
                <a:ext cx="1182" cy="1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6" name="Oval 22"/>
              <p:cNvSpPr>
                <a:spLocks noChangeArrowheads="1"/>
              </p:cNvSpPr>
              <p:nvPr/>
            </p:nvSpPr>
            <p:spPr bwMode="gray">
              <a:xfrm>
                <a:off x="2314" y="2544"/>
                <a:ext cx="1190" cy="1199"/>
              </a:xfrm>
              <a:prstGeom prst="ellipse">
                <a:avLst/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>
                  <a:solidFill>
                    <a:prstClr val="black"/>
                  </a:solidFill>
                </a:endParaRPr>
              </a:p>
            </p:txBody>
          </p:sp>
          <p:pic>
            <p:nvPicPr>
              <p:cNvPr id="37" name="Picture 23" descr="light_shadow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2304" y="2496"/>
                <a:ext cx="871" cy="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38" name="Group 24"/>
              <p:cNvGrpSpPr>
                <a:grpSpLocks/>
              </p:cNvGrpSpPr>
              <p:nvPr/>
            </p:nvGrpSpPr>
            <p:grpSpPr bwMode="auto">
              <a:xfrm rot="-3733502" flipH="1" flipV="1">
                <a:off x="2673" y="3381"/>
                <a:ext cx="1049" cy="253"/>
                <a:chOff x="2532" y="1051"/>
                <a:chExt cx="893" cy="246"/>
              </a:xfrm>
            </p:grpSpPr>
            <p:grpSp>
              <p:nvGrpSpPr>
                <p:cNvPr id="39" name="Group 25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45" name="AutoShape 26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6" name="AutoShape 27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7" name="AutoShape 28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8" name="AutoShape 29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0" name="Group 30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41" name="AutoShape 31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2" name="AutoShape 32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3" name="AutoShape 33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44" name="AutoShape 34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</p:grpSp>
        <p:sp>
          <p:nvSpPr>
            <p:cNvPr id="49" name="TextBox 48"/>
            <p:cNvSpPr txBox="1"/>
            <p:nvPr/>
          </p:nvSpPr>
          <p:spPr>
            <a:xfrm>
              <a:off x="280514" y="205852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800" b="1" dirty="0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  <a:endParaRPr lang="en-US" sz="18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49531" y="2114308"/>
            <a:ext cx="588578" cy="494030"/>
            <a:chOff x="2549531" y="2114308"/>
            <a:chExt cx="588578" cy="494030"/>
          </a:xfrm>
        </p:grpSpPr>
        <p:grpSp>
          <p:nvGrpSpPr>
            <p:cNvPr id="50" name="Group 20"/>
            <p:cNvGrpSpPr>
              <a:grpSpLocks/>
            </p:cNvGrpSpPr>
            <p:nvPr/>
          </p:nvGrpSpPr>
          <p:grpSpPr bwMode="auto">
            <a:xfrm>
              <a:off x="2549531" y="2114308"/>
              <a:ext cx="385961" cy="494030"/>
              <a:chOff x="2304" y="2496"/>
              <a:chExt cx="1200" cy="1536"/>
            </a:xfrm>
          </p:grpSpPr>
          <p:pic>
            <p:nvPicPr>
              <p:cNvPr id="51" name="Picture 21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2314" y="2544"/>
                <a:ext cx="1182" cy="1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2" name="Oval 22"/>
              <p:cNvSpPr>
                <a:spLocks noChangeArrowheads="1"/>
              </p:cNvSpPr>
              <p:nvPr/>
            </p:nvSpPr>
            <p:spPr bwMode="gray">
              <a:xfrm>
                <a:off x="2314" y="2544"/>
                <a:ext cx="1190" cy="1199"/>
              </a:xfrm>
              <a:prstGeom prst="ellipse">
                <a:avLst/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>
                  <a:solidFill>
                    <a:prstClr val="black"/>
                  </a:solidFill>
                </a:endParaRPr>
              </a:p>
            </p:txBody>
          </p:sp>
          <p:pic>
            <p:nvPicPr>
              <p:cNvPr id="53" name="Picture 23" descr="light_shadow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2304" y="2496"/>
                <a:ext cx="871" cy="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54" name="Group 24"/>
              <p:cNvGrpSpPr>
                <a:grpSpLocks/>
              </p:cNvGrpSpPr>
              <p:nvPr/>
            </p:nvGrpSpPr>
            <p:grpSpPr bwMode="auto">
              <a:xfrm rot="-3733502" flipH="1" flipV="1">
                <a:off x="2673" y="3381"/>
                <a:ext cx="1049" cy="253"/>
                <a:chOff x="2532" y="1051"/>
                <a:chExt cx="893" cy="246"/>
              </a:xfrm>
            </p:grpSpPr>
            <p:grpSp>
              <p:nvGrpSpPr>
                <p:cNvPr id="55" name="Group 25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61" name="AutoShape 26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62" name="AutoShape 27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63" name="AutoShape 28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64" name="AutoShape 29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56" name="Group 30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57" name="AutoShape 31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58" name="AutoShape 32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59" name="AutoShape 33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60" name="AutoShape 34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</p:grpSp>
        <p:sp>
          <p:nvSpPr>
            <p:cNvPr id="65" name="TextBox 64"/>
            <p:cNvSpPr txBox="1"/>
            <p:nvPr/>
          </p:nvSpPr>
          <p:spPr>
            <a:xfrm>
              <a:off x="2562045" y="2147197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800" b="1" dirty="0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endParaRPr lang="en-US" sz="18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927319" y="2114344"/>
            <a:ext cx="588578" cy="494030"/>
            <a:chOff x="4927319" y="2114344"/>
            <a:chExt cx="588578" cy="494030"/>
          </a:xfrm>
        </p:grpSpPr>
        <p:grpSp>
          <p:nvGrpSpPr>
            <p:cNvPr id="66" name="Group 20"/>
            <p:cNvGrpSpPr>
              <a:grpSpLocks/>
            </p:cNvGrpSpPr>
            <p:nvPr/>
          </p:nvGrpSpPr>
          <p:grpSpPr bwMode="auto">
            <a:xfrm>
              <a:off x="4927319" y="2114344"/>
              <a:ext cx="385961" cy="494030"/>
              <a:chOff x="2304" y="2496"/>
              <a:chExt cx="1200" cy="1536"/>
            </a:xfrm>
          </p:grpSpPr>
          <p:pic>
            <p:nvPicPr>
              <p:cNvPr id="67" name="Picture 21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2314" y="2544"/>
                <a:ext cx="1182" cy="1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8" name="Oval 22"/>
              <p:cNvSpPr>
                <a:spLocks noChangeArrowheads="1"/>
              </p:cNvSpPr>
              <p:nvPr/>
            </p:nvSpPr>
            <p:spPr bwMode="gray">
              <a:xfrm>
                <a:off x="2314" y="2544"/>
                <a:ext cx="1190" cy="1199"/>
              </a:xfrm>
              <a:prstGeom prst="ellipse">
                <a:avLst/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>
                  <a:solidFill>
                    <a:prstClr val="black"/>
                  </a:solidFill>
                </a:endParaRPr>
              </a:p>
            </p:txBody>
          </p:sp>
          <p:pic>
            <p:nvPicPr>
              <p:cNvPr id="69" name="Picture 23" descr="light_shadow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2304" y="2496"/>
                <a:ext cx="871" cy="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70" name="Group 24"/>
              <p:cNvGrpSpPr>
                <a:grpSpLocks/>
              </p:cNvGrpSpPr>
              <p:nvPr/>
            </p:nvGrpSpPr>
            <p:grpSpPr bwMode="auto">
              <a:xfrm rot="-3733502" flipH="1" flipV="1">
                <a:off x="2673" y="3381"/>
                <a:ext cx="1049" cy="253"/>
                <a:chOff x="2532" y="1051"/>
                <a:chExt cx="893" cy="246"/>
              </a:xfrm>
            </p:grpSpPr>
            <p:grpSp>
              <p:nvGrpSpPr>
                <p:cNvPr id="71" name="Group 25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77" name="AutoShape 26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8" name="AutoShape 27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9" name="AutoShape 28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0" name="AutoShape 29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72" name="Group 30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73" name="AutoShape 31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4" name="AutoShape 32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5" name="AutoShape 33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6" name="AutoShape 34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</p:grpSp>
        <p:sp>
          <p:nvSpPr>
            <p:cNvPr id="81" name="TextBox 80"/>
            <p:cNvSpPr txBox="1"/>
            <p:nvPr/>
          </p:nvSpPr>
          <p:spPr>
            <a:xfrm>
              <a:off x="4939833" y="214723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800" b="1" dirty="0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3</a:t>
              </a:r>
              <a:endParaRPr lang="en-US" sz="18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418546" y="2116903"/>
            <a:ext cx="588578" cy="494030"/>
            <a:chOff x="7418546" y="2116903"/>
            <a:chExt cx="588578" cy="494030"/>
          </a:xfrm>
        </p:grpSpPr>
        <p:grpSp>
          <p:nvGrpSpPr>
            <p:cNvPr id="82" name="Group 20"/>
            <p:cNvGrpSpPr>
              <a:grpSpLocks/>
            </p:cNvGrpSpPr>
            <p:nvPr/>
          </p:nvGrpSpPr>
          <p:grpSpPr bwMode="auto">
            <a:xfrm>
              <a:off x="7418546" y="2116903"/>
              <a:ext cx="385961" cy="494030"/>
              <a:chOff x="2304" y="2496"/>
              <a:chExt cx="1200" cy="1536"/>
            </a:xfrm>
          </p:grpSpPr>
          <p:pic>
            <p:nvPicPr>
              <p:cNvPr id="83" name="Picture 21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2314" y="2544"/>
                <a:ext cx="1182" cy="1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4" name="Oval 22"/>
              <p:cNvSpPr>
                <a:spLocks noChangeArrowheads="1"/>
              </p:cNvSpPr>
              <p:nvPr/>
            </p:nvSpPr>
            <p:spPr bwMode="gray">
              <a:xfrm>
                <a:off x="2314" y="2544"/>
                <a:ext cx="1190" cy="1199"/>
              </a:xfrm>
              <a:prstGeom prst="ellipse">
                <a:avLst/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>
                  <a:solidFill>
                    <a:prstClr val="black"/>
                  </a:solidFill>
                </a:endParaRPr>
              </a:p>
            </p:txBody>
          </p:sp>
          <p:pic>
            <p:nvPicPr>
              <p:cNvPr id="85" name="Picture 23" descr="light_shadow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2304" y="2496"/>
                <a:ext cx="871" cy="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86" name="Group 24"/>
              <p:cNvGrpSpPr>
                <a:grpSpLocks/>
              </p:cNvGrpSpPr>
              <p:nvPr/>
            </p:nvGrpSpPr>
            <p:grpSpPr bwMode="auto">
              <a:xfrm rot="-3733502" flipH="1" flipV="1">
                <a:off x="2673" y="3381"/>
                <a:ext cx="1049" cy="253"/>
                <a:chOff x="2532" y="1051"/>
                <a:chExt cx="893" cy="246"/>
              </a:xfrm>
            </p:grpSpPr>
            <p:grpSp>
              <p:nvGrpSpPr>
                <p:cNvPr id="87" name="Group 25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93" name="AutoShape 26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4" name="AutoShape 27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5" name="AutoShape 28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6" name="AutoShape 29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88" name="Group 30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89" name="AutoShape 31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0" name="AutoShape 32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1" name="AutoShape 33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2" name="AutoShape 34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</p:grpSp>
        <p:sp>
          <p:nvSpPr>
            <p:cNvPr id="97" name="TextBox 96"/>
            <p:cNvSpPr txBox="1"/>
            <p:nvPr/>
          </p:nvSpPr>
          <p:spPr>
            <a:xfrm>
              <a:off x="7431060" y="2149792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800" b="1" dirty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  <a:endParaRPr lang="en-US" sz="18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59207" y="4418269"/>
            <a:ext cx="588578" cy="494030"/>
            <a:chOff x="659207" y="4418269"/>
            <a:chExt cx="588578" cy="494030"/>
          </a:xfrm>
        </p:grpSpPr>
        <p:grpSp>
          <p:nvGrpSpPr>
            <p:cNvPr id="98" name="Group 20"/>
            <p:cNvGrpSpPr>
              <a:grpSpLocks/>
            </p:cNvGrpSpPr>
            <p:nvPr/>
          </p:nvGrpSpPr>
          <p:grpSpPr bwMode="auto">
            <a:xfrm>
              <a:off x="659207" y="4418269"/>
              <a:ext cx="385961" cy="494030"/>
              <a:chOff x="2304" y="2496"/>
              <a:chExt cx="1200" cy="1536"/>
            </a:xfrm>
          </p:grpSpPr>
          <p:pic>
            <p:nvPicPr>
              <p:cNvPr id="99" name="Picture 21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2314" y="2544"/>
                <a:ext cx="1182" cy="1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0" name="Oval 22"/>
              <p:cNvSpPr>
                <a:spLocks noChangeArrowheads="1"/>
              </p:cNvSpPr>
              <p:nvPr/>
            </p:nvSpPr>
            <p:spPr bwMode="gray">
              <a:xfrm>
                <a:off x="2314" y="2544"/>
                <a:ext cx="1190" cy="1199"/>
              </a:xfrm>
              <a:prstGeom prst="ellipse">
                <a:avLst/>
              </a:prstGeom>
              <a:solidFill>
                <a:schemeClr val="accent2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>
                  <a:solidFill>
                    <a:prstClr val="black"/>
                  </a:solidFill>
                </a:endParaRPr>
              </a:p>
            </p:txBody>
          </p:sp>
          <p:pic>
            <p:nvPicPr>
              <p:cNvPr id="101" name="Picture 23" descr="light_shadow1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t="14285"/>
              <a:stretch>
                <a:fillRect/>
              </a:stretch>
            </p:blipFill>
            <p:spPr bwMode="gray">
              <a:xfrm>
                <a:off x="2304" y="2496"/>
                <a:ext cx="871" cy="7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02" name="Group 24"/>
              <p:cNvGrpSpPr>
                <a:grpSpLocks/>
              </p:cNvGrpSpPr>
              <p:nvPr/>
            </p:nvGrpSpPr>
            <p:grpSpPr bwMode="auto">
              <a:xfrm rot="-3733502" flipH="1" flipV="1">
                <a:off x="2673" y="3381"/>
                <a:ext cx="1049" cy="253"/>
                <a:chOff x="2532" y="1051"/>
                <a:chExt cx="893" cy="246"/>
              </a:xfrm>
            </p:grpSpPr>
            <p:grpSp>
              <p:nvGrpSpPr>
                <p:cNvPr id="103" name="Group 25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09" name="AutoShape 26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0" name="AutoShape 27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1" name="AutoShape 28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2" name="AutoShape 29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104" name="Group 30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05" name="AutoShape 31"/>
                  <p:cNvSpPr>
                    <a:spLocks noChangeArrowheads="1"/>
                  </p:cNvSpPr>
                  <p:nvPr/>
                </p:nvSpPr>
                <p:spPr bwMode="white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6" name="AutoShape 32"/>
                  <p:cNvSpPr>
                    <a:spLocks noChangeArrowheads="1"/>
                  </p:cNvSpPr>
                  <p:nvPr/>
                </p:nvSpPr>
                <p:spPr bwMode="white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7" name="AutoShape 33"/>
                  <p:cNvSpPr>
                    <a:spLocks noChangeArrowheads="1"/>
                  </p:cNvSpPr>
                  <p:nvPr/>
                </p:nvSpPr>
                <p:spPr bwMode="white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8" name="AutoShape 34"/>
                  <p:cNvSpPr>
                    <a:spLocks noChangeArrowheads="1"/>
                  </p:cNvSpPr>
                  <p:nvPr/>
                </p:nvSpPr>
                <p:spPr bwMode="white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800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</p:grpSp>
        <p:sp>
          <p:nvSpPr>
            <p:cNvPr id="113" name="TextBox 112"/>
            <p:cNvSpPr txBox="1"/>
            <p:nvPr/>
          </p:nvSpPr>
          <p:spPr>
            <a:xfrm>
              <a:off x="671721" y="445115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1800" b="1" dirty="0" smtClean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5</a:t>
              </a:r>
              <a:endParaRPr lang="en-US" sz="18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14" name="Group 20"/>
          <p:cNvGrpSpPr>
            <a:grpSpLocks/>
          </p:cNvGrpSpPr>
          <p:nvPr/>
        </p:nvGrpSpPr>
        <p:grpSpPr bwMode="auto">
          <a:xfrm>
            <a:off x="3635896" y="4346261"/>
            <a:ext cx="385961" cy="494030"/>
            <a:chOff x="2304" y="2496"/>
            <a:chExt cx="1200" cy="1536"/>
          </a:xfrm>
        </p:grpSpPr>
        <p:pic>
          <p:nvPicPr>
            <p:cNvPr id="115" name="Picture 21" descr="circuler_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314" y="2544"/>
              <a:ext cx="1182" cy="1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6" name="Oval 22"/>
            <p:cNvSpPr>
              <a:spLocks noChangeArrowheads="1"/>
            </p:cNvSpPr>
            <p:nvPr/>
          </p:nvSpPr>
          <p:spPr bwMode="gray">
            <a:xfrm>
              <a:off x="2314" y="2544"/>
              <a:ext cx="1190" cy="1199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pic>
          <p:nvPicPr>
            <p:cNvPr id="117" name="Picture 23" descr="light_shadow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4285"/>
            <a:stretch>
              <a:fillRect/>
            </a:stretch>
          </p:blipFill>
          <p:spPr bwMode="gray">
            <a:xfrm>
              <a:off x="2304" y="2496"/>
              <a:ext cx="871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18" name="Group 24"/>
            <p:cNvGrpSpPr>
              <a:grpSpLocks/>
            </p:cNvGrpSpPr>
            <p:nvPr/>
          </p:nvGrpSpPr>
          <p:grpSpPr bwMode="auto">
            <a:xfrm rot="-3733502" flipH="1" flipV="1">
              <a:off x="2673" y="3381"/>
              <a:ext cx="1049" cy="253"/>
              <a:chOff x="2532" y="1051"/>
              <a:chExt cx="893" cy="246"/>
            </a:xfrm>
          </p:grpSpPr>
          <p:grpSp>
            <p:nvGrpSpPr>
              <p:cNvPr id="119" name="Group 25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25" name="AutoShape 26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6" name="AutoShape 27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7" name="AutoShape 28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8" name="AutoShape 29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20" name="Group 30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21" name="AutoShape 31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2" name="AutoShape 32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" name="AutoShape 33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4" name="AutoShape 34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  <p:sp>
        <p:nvSpPr>
          <p:cNvPr id="129" name="TextBox 128"/>
          <p:cNvSpPr txBox="1"/>
          <p:nvPr/>
        </p:nvSpPr>
        <p:spPr>
          <a:xfrm>
            <a:off x="3659043" y="435689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endParaRPr lang="en-US" sz="18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C:\Users\user\Downloads\peopl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3588" y="1922024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ownloads\check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0212" y="1479666"/>
            <a:ext cx="1191368" cy="119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ownloads\business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45109" y="1535750"/>
            <a:ext cx="1274654" cy="1274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Downloads\graphic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78650" y="1768453"/>
            <a:ext cx="882457" cy="882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2" name="TextBox 131"/>
          <p:cNvSpPr txBox="1"/>
          <p:nvPr/>
        </p:nvSpPr>
        <p:spPr>
          <a:xfrm>
            <a:off x="1178822" y="6065447"/>
            <a:ext cx="7024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มีการประชุม ศปถ. จังหวัดทุกเดือนเพื่อวางแผน แก้ไขสถานการณ์ </a:t>
            </a:r>
            <a:br>
              <a:rPr lang="th-TH" sz="1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และรายงานความคืบหน้าในการดำเนินการ</a:t>
            </a:r>
            <a:endParaRPr lang="en-US" sz="1800" b="1" dirty="0">
              <a:solidFill>
                <a:srgbClr val="0000FF"/>
              </a:solidFill>
            </a:endParaRPr>
          </a:p>
        </p:txBody>
      </p:sp>
      <p:sp>
        <p:nvSpPr>
          <p:cNvPr id="154" name="Rounded Rectangle 153"/>
          <p:cNvSpPr/>
          <p:nvPr/>
        </p:nvSpPr>
        <p:spPr>
          <a:xfrm>
            <a:off x="5868144" y="3635168"/>
            <a:ext cx="2448272" cy="2304000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6012160" y="36351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ข้อมูลอุบัติเหตุใหญ่</a:t>
            </a:r>
            <a:endParaRPr lang="en-US" sz="18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56" name="Group 20"/>
          <p:cNvGrpSpPr>
            <a:grpSpLocks/>
          </p:cNvGrpSpPr>
          <p:nvPr/>
        </p:nvGrpSpPr>
        <p:grpSpPr bwMode="auto">
          <a:xfrm>
            <a:off x="5994764" y="4562285"/>
            <a:ext cx="385961" cy="494030"/>
            <a:chOff x="2304" y="2496"/>
            <a:chExt cx="1200" cy="1536"/>
          </a:xfrm>
        </p:grpSpPr>
        <p:pic>
          <p:nvPicPr>
            <p:cNvPr id="157" name="Picture 21" descr="circuler_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314" y="2544"/>
              <a:ext cx="1182" cy="1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2" name="Oval 22"/>
            <p:cNvSpPr>
              <a:spLocks noChangeArrowheads="1"/>
            </p:cNvSpPr>
            <p:nvPr/>
          </p:nvSpPr>
          <p:spPr bwMode="gray">
            <a:xfrm>
              <a:off x="2314" y="2544"/>
              <a:ext cx="1190" cy="1199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pic>
          <p:nvPicPr>
            <p:cNvPr id="173" name="Picture 23" descr="light_shadow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4285"/>
            <a:stretch>
              <a:fillRect/>
            </a:stretch>
          </p:blipFill>
          <p:spPr bwMode="gray">
            <a:xfrm>
              <a:off x="2304" y="2496"/>
              <a:ext cx="871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74" name="Group 24"/>
            <p:cNvGrpSpPr>
              <a:grpSpLocks/>
            </p:cNvGrpSpPr>
            <p:nvPr/>
          </p:nvGrpSpPr>
          <p:grpSpPr bwMode="auto">
            <a:xfrm rot="-3733502" flipH="1" flipV="1">
              <a:off x="2673" y="3381"/>
              <a:ext cx="1049" cy="253"/>
              <a:chOff x="2532" y="1051"/>
              <a:chExt cx="893" cy="246"/>
            </a:xfrm>
          </p:grpSpPr>
          <p:grpSp>
            <p:nvGrpSpPr>
              <p:cNvPr id="175" name="Group 25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81" name="AutoShape 26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82" name="AutoShape 27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83" name="AutoShape 28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84" name="AutoShape 29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76" name="Group 30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77" name="AutoShape 31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78" name="AutoShape 32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79" name="AutoShape 33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80" name="AutoShape 34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  <p:sp>
        <p:nvSpPr>
          <p:cNvPr id="185" name="TextBox 184"/>
          <p:cNvSpPr txBox="1"/>
          <p:nvPr/>
        </p:nvSpPr>
        <p:spPr>
          <a:xfrm>
            <a:off x="6007278" y="459517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</a:t>
            </a:r>
            <a:endParaRPr lang="en-US" sz="18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86" name="Picture 6" descr="C:\Users\user\Downloads\transpo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6479" y="3705431"/>
            <a:ext cx="1585921" cy="1585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user\Downloads\danger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006154"/>
            <a:ext cx="762771" cy="762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496" y="2719812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การแลกเปลี่ยนเรียนรู้ร่วมกันของสมาชิกหมู่บ้าน/ชุมชน ในการกำหนดกติกา/ธรรมนูญด้านการป้องกันและลดอุบัติเหตุทางถนน</a:t>
            </a:r>
            <a:endParaRPr lang="en-US" sz="105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79512" y="2719812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2584411" y="2719812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>
            <a:off x="4925030" y="2714112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>
            <a:off x="7236296" y="2719812"/>
            <a:ext cx="18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>
            <a:off x="839528" y="4922325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>
            <a:off x="3491880" y="4922325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6094059" y="5066341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TextBox 208"/>
          <p:cNvSpPr txBox="1"/>
          <p:nvPr/>
        </p:nvSpPr>
        <p:spPr>
          <a:xfrm>
            <a:off x="2430603" y="2738396"/>
            <a:ext cx="230425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การคัดกรองผู้มีพฤติกรรมเสี่ยงบนถนนในพื้นที่หมู่บ้าน/ชุมชนที่เชื่อมโยงกับถนนสายหลัก</a:t>
            </a:r>
            <a:endParaRPr lang="en-US" sz="105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4842636" y="2687654"/>
            <a:ext cx="230425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การประชุมประจำเดือน ประกอบด้วย ประเด็นสถิติการเกิดอุบัติเหตุทางถนน สถิติการจับกุมตาม 10 มาตรการและคำสั่ง </a:t>
            </a:r>
            <a:r>
              <a:rPr lang="th-TH" sz="1050" dirty="0" err="1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คสช</a:t>
            </a:r>
            <a: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การแก้ไขจุดเสี่ยง และอุบัติเหตุใหญ่ เป็นต้น</a:t>
            </a:r>
            <a:endParaRPr lang="en-US" sz="105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7102171" y="2719812"/>
            <a:ext cx="20669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อุบัติเหตุการจราจรทางถนน </a:t>
            </a:r>
          </a:p>
          <a:p>
            <a:pPr algn="ctr"/>
            <a: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เวลา 00.01-24.00 น. ในแต่ละวัน เฉพาะกรณีที่มีผู้เสียชีวิตและบาดเจ็บ (</a:t>
            </a:r>
            <a:r>
              <a:rPr lang="en-US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Admit)</a:t>
            </a:r>
            <a:endParaRPr lang="en-US" sz="105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591995" y="4911692"/>
            <a:ext cx="253984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สถิติการจับกุมตาม </a:t>
            </a:r>
            <a:r>
              <a:rPr lang="en-US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10 </a:t>
            </a:r>
            <a: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มาตรการ (ขับเร็ว </a:t>
            </a:r>
            <a:b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ฝ่าฝืนไฟจราจร ย้อนศร ไม่คาดเข็มขัด/</a:t>
            </a:r>
            <a:b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ไม่สวมหมวกนิรภัย ไม่มีใบอนุญาตขับขี่ </a:t>
            </a:r>
          </a:p>
          <a:p>
            <a:pPr algn="ctr"/>
            <a: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แซงในที่คับขัน เมาสุรา ใช้มือถือขณะขับขี่ และมอเตอร์ไซค์ดัดแปลง) </a:t>
            </a:r>
          </a:p>
          <a:p>
            <a:pPr algn="ctr"/>
            <a: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และจำนวนรถที่ถูกยึด</a:t>
            </a:r>
            <a:endParaRPr lang="en-US" sz="105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14" name="Straight Connector 213"/>
          <p:cNvCxnSpPr/>
          <p:nvPr/>
        </p:nvCxnSpPr>
        <p:spPr>
          <a:xfrm>
            <a:off x="3458169" y="4922325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3210636" y="4977026"/>
            <a:ext cx="253984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จุดหรือบริเวณที่มีอุบัติเหตุทางถนนเกิดขึ้นบ่อยครั้ง และมีผู้เสียชีวิตในระยะเวลา 3 ปี </a:t>
            </a:r>
            <a:endParaRPr lang="en-US" sz="105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5813696" y="5103475"/>
            <a:ext cx="253984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อุบัติเหตุทางถนนที่เกิดขึ้นจนกระทั่ง</a:t>
            </a:r>
            <a:b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มีผู้เสียชีวิตจำนวน </a:t>
            </a:r>
            <a:r>
              <a:rPr lang="th-TH" sz="105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 รายขึ้นไป หรือผู้บาดเจ็บตั้งแต่ 4 คนขึ้นไป </a:t>
            </a:r>
            <a: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หรือ</a:t>
            </a:r>
          </a:p>
          <a:p>
            <a:pPr algn="ctr"/>
            <a:r>
              <a:rPr lang="th-TH" sz="105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ผู้บาดเจ็บ</a:t>
            </a:r>
            <a:r>
              <a:rPr lang="th-TH" sz="105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+ผู้เสียชีวิต ตั้งแต่ 4 คน ขึ้นไป</a:t>
            </a:r>
            <a:endParaRPr lang="en-US" sz="105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en-US" sz="1050" dirty="0">
              <a:solidFill>
                <a:prstClr val="black"/>
              </a:solidFill>
            </a:endParaRPr>
          </a:p>
          <a:p>
            <a:pPr algn="ctr"/>
            <a:endParaRPr lang="en-US" sz="105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34400" y="6324600"/>
            <a:ext cx="457200" cy="365125"/>
          </a:xfrm>
        </p:spPr>
        <p:txBody>
          <a:bodyPr/>
          <a:lstStyle/>
          <a:p>
            <a:fld id="{521F768A-A0DF-4C8B-9C35-0C0980734ECD}" type="slidenum">
              <a:rPr lang="th-TH" sz="110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5</a:t>
            </a:fld>
            <a:endParaRPr lang="th-TH" sz="11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884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gray">
          <a:xfrm>
            <a:off x="6740152" y="3759364"/>
            <a:ext cx="2005185" cy="2990892"/>
          </a:xfrm>
          <a:prstGeom prst="rect">
            <a:avLst/>
          </a:prstGeom>
          <a:noFill/>
          <a:ln w="6350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300"/>
              </a:spcAft>
              <a:defRPr/>
            </a:pPr>
            <a:endParaRPr lang="th-TH" sz="1400" kern="0" dirty="0" err="1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42248" y="804447"/>
            <a:ext cx="8498174" cy="3385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1800">
              <a:solidFill>
                <a:prstClr val="black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63809" y="152400"/>
            <a:ext cx="8469512" cy="5334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310" y="168166"/>
            <a:ext cx="8694468" cy="487362"/>
          </a:xfrm>
        </p:spPr>
        <p:txBody>
          <a:bodyPr>
            <a:noAutofit/>
          </a:bodyPr>
          <a:lstStyle/>
          <a:p>
            <a:r>
              <a:rPr lang="th-TH" sz="28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การ</a:t>
            </a:r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ปรับปรุงแก้ไขกฎหมาย</a:t>
            </a:r>
            <a:endParaRPr lang="th-TH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8600" y="2057400"/>
            <a:ext cx="8609914" cy="82214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240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 bwMode="gray">
          <a:xfrm>
            <a:off x="2133603" y="3713736"/>
            <a:ext cx="2177520" cy="1122763"/>
          </a:xfrm>
          <a:prstGeom prst="rect">
            <a:avLst/>
          </a:prstGeom>
          <a:noFill/>
          <a:ln w="6350">
            <a:solidFill>
              <a:srgbClr val="DD4411">
                <a:lumMod val="60000"/>
                <a:lumOff val="40000"/>
              </a:srgb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300"/>
              </a:spcAft>
              <a:defRPr/>
            </a:pPr>
            <a:endParaRPr lang="th-TH" sz="1200" kern="0" dirty="0" err="1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hevron 6"/>
          <p:cNvSpPr/>
          <p:nvPr/>
        </p:nvSpPr>
        <p:spPr bwMode="gray">
          <a:xfrm rot="5400000">
            <a:off x="2836682" y="2258200"/>
            <a:ext cx="771359" cy="2177522"/>
          </a:xfrm>
          <a:prstGeom prst="chevron">
            <a:avLst>
              <a:gd name="adj" fmla="val 0"/>
            </a:avLst>
          </a:prstGeom>
          <a:solidFill>
            <a:srgbClr val="DD4411">
              <a:lumMod val="20000"/>
              <a:lumOff val="80000"/>
            </a:srgbClr>
          </a:solidFill>
          <a:ln w="635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307532" tIns="72009" rIns="72009" bIns="72009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300"/>
              </a:spcAft>
              <a:defRPr/>
            </a:pPr>
            <a:endParaRPr lang="en-US" sz="1050" kern="0" dirty="0" err="1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gray">
          <a:xfrm>
            <a:off x="117984" y="3741888"/>
            <a:ext cx="1923917" cy="3039911"/>
          </a:xfrm>
          <a:prstGeom prst="rect">
            <a:avLst/>
          </a:prstGeom>
          <a:noFill/>
          <a:ln w="6350">
            <a:solidFill>
              <a:srgbClr val="E7E200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300"/>
              </a:spcAft>
            </a:pPr>
            <a:endParaRPr lang="th-TH" sz="1600" kern="0" dirty="0" err="1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252537" y="2204553"/>
            <a:ext cx="85850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คณะกรรมการศูนย์อำนวยการความปลอดภัยทางถนน ในคราวการประชุมเมื่อวันที่ 19 พ.ค.2559  มีมติเห็นชอบให้มีการพิจารณาแก้ไขกฎหมายที่เกี่ยวข้องกับความปลอดภัยทางถนน 5  ประเด็น ดังนี้</a:t>
            </a:r>
            <a:endParaRPr lang="th-TH" sz="1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" y="3841767"/>
            <a:ext cx="1923916" cy="290848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4163" indent="-284163">
              <a:spcBef>
                <a:spcPts val="600"/>
              </a:spcBef>
              <a:buFontTx/>
              <a:buAutoNum type="arabicPeriod"/>
            </a:pPr>
            <a:r>
              <a:rPr lang="th-TH" sz="1400" b="1" spc="-7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การกำหนดปริมาณแอลกอฮอล์</a:t>
            </a: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ที่เหมาะสม</a:t>
            </a:r>
          </a:p>
          <a:p>
            <a:pPr marL="284163" indent="-284163">
              <a:spcBef>
                <a:spcPts val="600"/>
              </a:spcBef>
              <a:buFontTx/>
              <a:buAutoNum type="arabicPeriod"/>
            </a:pP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การเพิ่มบทลงโทษที่รุนแรงมากขึ้น</a:t>
            </a:r>
          </a:p>
          <a:p>
            <a:pPr marL="284163" indent="-284163">
              <a:spcBef>
                <a:spcPts val="600"/>
              </a:spcBef>
              <a:buFontTx/>
              <a:buAutoNum type="arabicPeriod"/>
            </a:pP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แนวทางปฏิบัติของกำหนดให้มีมาตรการพักการใช้รถ และเก็บรักษารถเป็นการชั่วคราว</a:t>
            </a:r>
          </a:p>
          <a:p>
            <a:pPr marL="284163" indent="-284163">
              <a:spcBef>
                <a:spcPts val="600"/>
              </a:spcBef>
              <a:buFontTx/>
              <a:buAutoNum type="arabicPeriod"/>
            </a:pPr>
            <a:endParaRPr lang="th-TH" sz="1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Chevron 11"/>
          <p:cNvSpPr/>
          <p:nvPr/>
        </p:nvSpPr>
        <p:spPr bwMode="gray">
          <a:xfrm rot="5400000">
            <a:off x="685178" y="2391378"/>
            <a:ext cx="771360" cy="1929668"/>
          </a:xfrm>
          <a:prstGeom prst="chevron">
            <a:avLst>
              <a:gd name="adj" fmla="val 0"/>
            </a:avLst>
          </a:prstGeom>
          <a:solidFill>
            <a:srgbClr val="FFFF00"/>
          </a:solidFill>
          <a:ln w="6350">
            <a:solidFill>
              <a:srgbClr val="E7E200"/>
            </a:solidFill>
            <a:miter lim="800000"/>
            <a:headEnd/>
            <a:tailEnd/>
          </a:ln>
          <a:effectLst/>
        </p:spPr>
        <p:txBody>
          <a:bodyPr vert="horz" wrap="square" lIns="307532" tIns="72009" rIns="72009" bIns="72009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300"/>
              </a:spcAft>
            </a:pPr>
            <a:endParaRPr lang="en-US" sz="1100" kern="0" dirty="0" err="1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78872" y="3578745"/>
            <a:ext cx="288105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endParaRPr lang="en-US" sz="12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10668000" y="3771170"/>
            <a:ext cx="2090628" cy="53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endParaRPr lang="th-TH" sz="16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09801" y="3733800"/>
            <a:ext cx="228153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indent="-176213">
              <a:spcBef>
                <a:spcPts val="600"/>
              </a:spcBef>
              <a:buFontTx/>
              <a:buAutoNum type="arabicPeriod"/>
            </a:pP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กำหนดความเร็วในเขต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เมืองให้เหมาะสม</a:t>
            </a:r>
          </a:p>
          <a:p>
            <a:pPr marL="176213" indent="-176213">
              <a:spcBef>
                <a:spcPts val="600"/>
              </a:spcBef>
              <a:buFontTx/>
              <a:buAutoNum type="arabicPeriod"/>
            </a:pP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เพิ่ม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บทลงโทษ</a:t>
            </a:r>
            <a:b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ผู้กระทำ</a:t>
            </a: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ผิด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95407" y="2895600"/>
            <a:ext cx="6704215" cy="0"/>
          </a:xfrm>
          <a:prstGeom prst="line">
            <a:avLst/>
          </a:prstGeom>
          <a:noFill/>
          <a:ln w="9525" cap="flat" cmpd="sng" algn="ctr">
            <a:solidFill>
              <a:srgbClr val="AA1133">
                <a:shade val="95000"/>
                <a:satMod val="105000"/>
              </a:srgbClr>
            </a:solidFill>
            <a:prstDash val="solid"/>
          </a:ln>
          <a:effectLst/>
        </p:spPr>
      </p:cxn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4226760275"/>
              </p:ext>
            </p:extLst>
          </p:nvPr>
        </p:nvGraphicFramePr>
        <p:xfrm>
          <a:off x="175900" y="948154"/>
          <a:ext cx="9435769" cy="1099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9" name="Rectangle 38"/>
          <p:cNvSpPr/>
          <p:nvPr/>
        </p:nvSpPr>
        <p:spPr>
          <a:xfrm>
            <a:off x="366146" y="762000"/>
            <a:ext cx="86254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กระบวนการดำเนินการ</a:t>
            </a:r>
          </a:p>
        </p:txBody>
      </p:sp>
      <p:sp>
        <p:nvSpPr>
          <p:cNvPr id="41" name="Down Arrow 40"/>
          <p:cNvSpPr/>
          <p:nvPr/>
        </p:nvSpPr>
        <p:spPr>
          <a:xfrm>
            <a:off x="5257800" y="1828800"/>
            <a:ext cx="304800" cy="228600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800">
              <a:solidFill>
                <a:prstClr val="white"/>
              </a:solidFill>
            </a:endParaRPr>
          </a:p>
        </p:txBody>
      </p:sp>
      <p:sp>
        <p:nvSpPr>
          <p:cNvPr id="46" name="Chevron 45"/>
          <p:cNvSpPr/>
          <p:nvPr/>
        </p:nvSpPr>
        <p:spPr bwMode="gray">
          <a:xfrm rot="5400000">
            <a:off x="5147263" y="2354888"/>
            <a:ext cx="771361" cy="2005185"/>
          </a:xfrm>
          <a:prstGeom prst="chevron">
            <a:avLst>
              <a:gd name="adj" fmla="val 0"/>
            </a:avLst>
          </a:prstGeom>
          <a:solidFill>
            <a:srgbClr val="003344">
              <a:lumMod val="25000"/>
              <a:lumOff val="75000"/>
            </a:srgbClr>
          </a:solidFill>
          <a:ln w="6350">
            <a:solidFill>
              <a:schemeClr val="accent5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307532" tIns="72009" rIns="72009" bIns="72009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300"/>
              </a:spcAft>
              <a:defRPr/>
            </a:pPr>
            <a:endParaRPr lang="en-US" sz="1000" kern="0" dirty="0" err="1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7" name="TextBox 46"/>
          <p:cNvSpPr txBox="1"/>
          <p:nvPr/>
        </p:nvSpPr>
        <p:spPr bwMode="auto">
          <a:xfrm>
            <a:off x="4538402" y="3043080"/>
            <a:ext cx="2090998" cy="566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th-TH" sz="20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ใบอนุญาต</a:t>
            </a:r>
            <a:r>
              <a:rPr lang="en-US" sz="20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0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20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ขับ</a:t>
            </a:r>
            <a:r>
              <a:rPr lang="th-TH" sz="2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ขี่</a:t>
            </a:r>
            <a:endParaRPr lang="en-US" sz="20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495800" y="3771170"/>
            <a:ext cx="220980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4163" indent="-284163">
              <a:spcBef>
                <a:spcPts val="600"/>
              </a:spcBef>
              <a:buFontTx/>
              <a:buAutoNum type="arabicPeriod"/>
            </a:pP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พิ่มความ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เข้มงวด</a:t>
            </a:r>
            <a:b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ใน</a:t>
            </a: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การออกใบอนุญาต </a:t>
            </a:r>
          </a:p>
          <a:p>
            <a:pPr marL="284163" indent="-284163">
              <a:spcBef>
                <a:spcPts val="600"/>
              </a:spcBef>
              <a:buFontTx/>
              <a:buAutoNum type="arabicPeriod"/>
            </a:pP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การพักใช้และเพิกถอนใบอนุญาตขับรถให้ครอบคลุม</a:t>
            </a:r>
            <a:r>
              <a:rPr lang="th-TH" sz="1400" b="1" spc="-6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</a:t>
            </a:r>
            <a:br>
              <a:rPr lang="th-TH" sz="1400" b="1" spc="-6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400" b="1" spc="-6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ขับ</a:t>
            </a:r>
            <a:r>
              <a:rPr lang="th-TH" sz="1400" b="1" spc="-6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รถส่วนบุคคล </a:t>
            </a:r>
          </a:p>
          <a:p>
            <a:pPr marL="284163" indent="-284163">
              <a:spcBef>
                <a:spcPts val="600"/>
              </a:spcBef>
              <a:buFontTx/>
              <a:buAutoNum type="arabicPeriod"/>
            </a:pP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การเพิ่มโทษเป็นโทษทางอาญา)</a:t>
            </a:r>
          </a:p>
        </p:txBody>
      </p:sp>
      <p:sp>
        <p:nvSpPr>
          <p:cNvPr id="49" name="Rectangle 48"/>
          <p:cNvSpPr/>
          <p:nvPr/>
        </p:nvSpPr>
        <p:spPr bwMode="gray">
          <a:xfrm>
            <a:off x="4530352" y="3681114"/>
            <a:ext cx="2005185" cy="3078795"/>
          </a:xfrm>
          <a:prstGeom prst="rect">
            <a:avLst/>
          </a:prstGeom>
          <a:noFill/>
          <a:ln w="6350">
            <a:solidFill>
              <a:srgbClr val="003344">
                <a:lumMod val="25000"/>
                <a:lumOff val="75000"/>
              </a:srgbClr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300"/>
              </a:spcAft>
              <a:defRPr/>
            </a:pPr>
            <a:endParaRPr lang="th-TH" sz="1400" kern="0" dirty="0" err="1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Chevron 27"/>
          <p:cNvSpPr/>
          <p:nvPr/>
        </p:nvSpPr>
        <p:spPr bwMode="gray">
          <a:xfrm rot="5400000">
            <a:off x="7357063" y="2354889"/>
            <a:ext cx="771361" cy="2005185"/>
          </a:xfrm>
          <a:prstGeom prst="chevron">
            <a:avLst>
              <a:gd name="adj" fmla="val 0"/>
            </a:avLst>
          </a:prstGeom>
          <a:solidFill>
            <a:schemeClr val="bg2">
              <a:lumMod val="75000"/>
            </a:schemeClr>
          </a:solidFill>
          <a:ln w="6350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307532" tIns="72009" rIns="72009" bIns="72009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300"/>
              </a:spcAft>
              <a:defRPr/>
            </a:pPr>
            <a:endParaRPr lang="en-US" sz="1000" kern="0" dirty="0" err="1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>
            <a:off x="6705600" y="3027315"/>
            <a:ext cx="2090998" cy="566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th-TH" sz="2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รถโดยสารสาธารณะ </a:t>
            </a:r>
            <a:endParaRPr lang="en-US" sz="20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740152" y="3713115"/>
            <a:ext cx="2056446" cy="2859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กำหนด</a:t>
            </a: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มาตรฐานใน</a:t>
            </a:r>
            <a:r>
              <a:rPr lang="th-TH" sz="1400" b="1" spc="-11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</a:t>
            </a:r>
            <a:r>
              <a:rPr lang="th-TH" sz="1400" b="1" spc="-11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บังคับให้ผู้ประกอบการ </a:t>
            </a:r>
            <a:br>
              <a:rPr lang="th-TH" sz="1400" b="1" spc="-11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รถโดยสารสาธารณะ ดำเนินการ</a:t>
            </a: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ให้เป็นไปตาม มาตรฐานที่กำหนดและ</a:t>
            </a:r>
            <a:r>
              <a:rPr lang="th-TH" sz="1400" b="1" spc="-1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ร่วมรับผิดชอบ </a:t>
            </a:r>
            <a:r>
              <a:rPr lang="th-TH" sz="1400" b="1" spc="-1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ปรับปรุง</a:t>
            </a: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ระบบการเยียวยาเพื่อ คุ้มครอง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และ</a:t>
            </a:r>
            <a:b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</a:t>
            </a: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ความเป็นธรรมกับ 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</a:t>
            </a: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ที่ได้รับผลกระทบ</a:t>
            </a:r>
          </a:p>
        </p:txBody>
      </p:sp>
      <p:sp>
        <p:nvSpPr>
          <p:cNvPr id="35" name="Rectangle 34"/>
          <p:cNvSpPr/>
          <p:nvPr/>
        </p:nvSpPr>
        <p:spPr bwMode="gray">
          <a:xfrm>
            <a:off x="2133603" y="5659037"/>
            <a:ext cx="2177520" cy="1122763"/>
          </a:xfrm>
          <a:prstGeom prst="rect">
            <a:avLst/>
          </a:prstGeom>
          <a:noFill/>
          <a:ln w="635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300"/>
              </a:spcAft>
              <a:defRPr/>
            </a:pPr>
            <a:endParaRPr lang="th-TH" sz="1200" kern="0" dirty="0" err="1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Chevron 36"/>
          <p:cNvSpPr/>
          <p:nvPr/>
        </p:nvSpPr>
        <p:spPr bwMode="gray">
          <a:xfrm rot="5400000">
            <a:off x="2913629" y="4242667"/>
            <a:ext cx="617465" cy="2177522"/>
          </a:xfrm>
          <a:prstGeom prst="chevron">
            <a:avLst>
              <a:gd name="adj" fmla="val 0"/>
            </a:avLst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vert="horz" wrap="square" lIns="307532" tIns="72009" rIns="72009" bIns="72009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300"/>
              </a:spcAft>
              <a:defRPr/>
            </a:pPr>
            <a:endParaRPr lang="en-US" sz="1050" kern="0" dirty="0" err="1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8" name="TextBox 37"/>
          <p:cNvSpPr txBox="1"/>
          <p:nvPr/>
        </p:nvSpPr>
        <p:spPr bwMode="auto">
          <a:xfrm>
            <a:off x="2155115" y="5077881"/>
            <a:ext cx="2090628" cy="53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th-TH" sz="18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</a:t>
            </a:r>
            <a:r>
              <a:rPr lang="th-TH" sz="1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คาด</a:t>
            </a:r>
            <a:r>
              <a:rPr lang="en-US" sz="1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8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เข็ม</a:t>
            </a:r>
            <a:r>
              <a:rPr lang="th-TH" sz="18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ขัดนิรภัย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209801" y="5650073"/>
            <a:ext cx="1979564" cy="1098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กำหนดการคาดเข็มขัดนิรภัย </a:t>
            </a:r>
            <a:r>
              <a:rPr lang="th-TH" sz="14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สำหรับผู้โดยสาร</a:t>
            </a:r>
            <a:r>
              <a:rPr lang="th-TH" sz="1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ด้านหลังในรถโดยสารส่วนบุคคล</a:t>
            </a:r>
          </a:p>
        </p:txBody>
      </p:sp>
      <p:sp>
        <p:nvSpPr>
          <p:cNvPr id="4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57200" cy="365125"/>
          </a:xfrm>
        </p:spPr>
        <p:txBody>
          <a:bodyPr/>
          <a:lstStyle/>
          <a:p>
            <a:fld id="{521F768A-A0DF-4C8B-9C35-0C0980734ECD}" type="slidenum">
              <a:rPr lang="th-TH" sz="110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6</a:t>
            </a:fld>
            <a:endParaRPr lang="th-TH" sz="11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043535"/>
            <a:ext cx="1640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th-TH" sz="24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เมาแล้วขับ</a:t>
            </a:r>
            <a:endParaRPr lang="en-US" sz="24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400" y="2895600"/>
            <a:ext cx="228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ขับรถเร็ว</a:t>
            </a:r>
            <a:br>
              <a:rPr lang="th-TH" sz="16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เกินกว่ากฎหมายกำหนด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1626" y="2910159"/>
            <a:ext cx="413964" cy="411638"/>
            <a:chOff x="-3123636" y="1676399"/>
            <a:chExt cx="460452" cy="457865"/>
          </a:xfrm>
        </p:grpSpPr>
        <p:grpSp>
          <p:nvGrpSpPr>
            <p:cNvPr id="141" name="Group 5"/>
            <p:cNvGrpSpPr>
              <a:grpSpLocks/>
            </p:cNvGrpSpPr>
            <p:nvPr/>
          </p:nvGrpSpPr>
          <p:grpSpPr bwMode="auto">
            <a:xfrm>
              <a:off x="-3123636" y="1676399"/>
              <a:ext cx="460452" cy="457865"/>
              <a:chOff x="2161" y="696"/>
              <a:chExt cx="1360" cy="1356"/>
            </a:xfrm>
          </p:grpSpPr>
          <p:grpSp>
            <p:nvGrpSpPr>
              <p:cNvPr id="142" name="Group 6"/>
              <p:cNvGrpSpPr>
                <a:grpSpLocks/>
              </p:cNvGrpSpPr>
              <p:nvPr/>
            </p:nvGrpSpPr>
            <p:grpSpPr bwMode="auto">
              <a:xfrm>
                <a:off x="2161" y="696"/>
                <a:ext cx="1360" cy="1356"/>
                <a:chOff x="2508" y="1231"/>
                <a:chExt cx="1248" cy="1240"/>
              </a:xfrm>
            </p:grpSpPr>
            <p:sp>
              <p:nvSpPr>
                <p:cNvPr id="144" name="Oval 7"/>
                <p:cNvSpPr>
                  <a:spLocks noChangeArrowheads="1"/>
                </p:cNvSpPr>
                <p:nvPr/>
              </p:nvSpPr>
              <p:spPr bwMode="gray">
                <a:xfrm>
                  <a:off x="2508" y="1231"/>
                  <a:ext cx="1248" cy="1240"/>
                </a:xfrm>
                <a:prstGeom prst="ellipse">
                  <a:avLst/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5" name="Oval 8"/>
                <p:cNvSpPr>
                  <a:spLocks noChangeArrowheads="1"/>
                </p:cNvSpPr>
                <p:nvPr/>
              </p:nvSpPr>
              <p:spPr bwMode="gray">
                <a:xfrm>
                  <a:off x="2541" y="1256"/>
                  <a:ext cx="1190" cy="119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26275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6" name="Oval 9"/>
                <p:cNvSpPr>
                  <a:spLocks noChangeArrowheads="1"/>
                </p:cNvSpPr>
                <p:nvPr/>
              </p:nvSpPr>
              <p:spPr bwMode="gray">
                <a:xfrm>
                  <a:off x="2590" y="1305"/>
                  <a:ext cx="1092" cy="1092"/>
                </a:xfrm>
                <a:prstGeom prst="ellipse">
                  <a:avLst/>
                </a:prstGeom>
                <a:solidFill>
                  <a:srgbClr val="808080">
                    <a:alpha val="25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7" name="Oval 10"/>
                <p:cNvSpPr>
                  <a:spLocks noChangeArrowheads="1"/>
                </p:cNvSpPr>
                <p:nvPr/>
              </p:nvSpPr>
              <p:spPr bwMode="gray">
                <a:xfrm>
                  <a:off x="2623" y="1330"/>
                  <a:ext cx="1026" cy="1026"/>
                </a:xfrm>
                <a:prstGeom prst="ellipse">
                  <a:avLst/>
                </a:prstGeom>
                <a:solidFill>
                  <a:srgbClr val="808080">
                    <a:alpha val="3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8" name="Oval 11"/>
                <p:cNvSpPr>
                  <a:spLocks noChangeArrowheads="1"/>
                </p:cNvSpPr>
                <p:nvPr/>
              </p:nvSpPr>
              <p:spPr bwMode="gray">
                <a:xfrm>
                  <a:off x="2637" y="1346"/>
                  <a:ext cx="993" cy="99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36078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143" name="Oval 12"/>
              <p:cNvSpPr>
                <a:spLocks noChangeArrowheads="1"/>
              </p:cNvSpPr>
              <p:nvPr/>
            </p:nvSpPr>
            <p:spPr bwMode="gray">
              <a:xfrm>
                <a:off x="2322" y="845"/>
                <a:ext cx="1054" cy="105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57150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7763" dir="2700000" algn="ctr" rotWithShape="0">
                        <a:schemeClr val="tx2">
                          <a:alpha val="19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6" name="Rectangle 15"/>
            <p:cNvSpPr/>
            <p:nvPr/>
          </p:nvSpPr>
          <p:spPr>
            <a:xfrm>
              <a:off x="-3084780" y="1722566"/>
              <a:ext cx="332142" cy="369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 smtClean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  <a:endParaRPr lang="en-US" sz="1800" dirty="0"/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2060061" y="2907475"/>
            <a:ext cx="413964" cy="411638"/>
            <a:chOff x="-3123636" y="1676399"/>
            <a:chExt cx="460452" cy="457865"/>
          </a:xfrm>
        </p:grpSpPr>
        <p:grpSp>
          <p:nvGrpSpPr>
            <p:cNvPr id="150" name="Group 5"/>
            <p:cNvGrpSpPr>
              <a:grpSpLocks/>
            </p:cNvGrpSpPr>
            <p:nvPr/>
          </p:nvGrpSpPr>
          <p:grpSpPr bwMode="auto">
            <a:xfrm>
              <a:off x="-3123636" y="1676399"/>
              <a:ext cx="460452" cy="457865"/>
              <a:chOff x="2161" y="696"/>
              <a:chExt cx="1360" cy="1356"/>
            </a:xfrm>
          </p:grpSpPr>
          <p:grpSp>
            <p:nvGrpSpPr>
              <p:cNvPr id="152" name="Group 6"/>
              <p:cNvGrpSpPr>
                <a:grpSpLocks/>
              </p:cNvGrpSpPr>
              <p:nvPr/>
            </p:nvGrpSpPr>
            <p:grpSpPr bwMode="auto">
              <a:xfrm>
                <a:off x="2161" y="696"/>
                <a:ext cx="1360" cy="1356"/>
                <a:chOff x="2508" y="1231"/>
                <a:chExt cx="1248" cy="1240"/>
              </a:xfrm>
            </p:grpSpPr>
            <p:sp>
              <p:nvSpPr>
                <p:cNvPr id="154" name="Oval 7"/>
                <p:cNvSpPr>
                  <a:spLocks noChangeArrowheads="1"/>
                </p:cNvSpPr>
                <p:nvPr/>
              </p:nvSpPr>
              <p:spPr bwMode="gray">
                <a:xfrm>
                  <a:off x="2508" y="1231"/>
                  <a:ext cx="1248" cy="1240"/>
                </a:xfrm>
                <a:prstGeom prst="ellipse">
                  <a:avLst/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55" name="Oval 8"/>
                <p:cNvSpPr>
                  <a:spLocks noChangeArrowheads="1"/>
                </p:cNvSpPr>
                <p:nvPr/>
              </p:nvSpPr>
              <p:spPr bwMode="gray">
                <a:xfrm>
                  <a:off x="2541" y="1256"/>
                  <a:ext cx="1190" cy="119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26275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56" name="Oval 9"/>
                <p:cNvSpPr>
                  <a:spLocks noChangeArrowheads="1"/>
                </p:cNvSpPr>
                <p:nvPr/>
              </p:nvSpPr>
              <p:spPr bwMode="gray">
                <a:xfrm>
                  <a:off x="2590" y="1305"/>
                  <a:ext cx="1092" cy="1092"/>
                </a:xfrm>
                <a:prstGeom prst="ellipse">
                  <a:avLst/>
                </a:prstGeom>
                <a:solidFill>
                  <a:srgbClr val="808080">
                    <a:alpha val="25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57" name="Oval 10"/>
                <p:cNvSpPr>
                  <a:spLocks noChangeArrowheads="1"/>
                </p:cNvSpPr>
                <p:nvPr/>
              </p:nvSpPr>
              <p:spPr bwMode="gray">
                <a:xfrm>
                  <a:off x="2623" y="1330"/>
                  <a:ext cx="1026" cy="1026"/>
                </a:xfrm>
                <a:prstGeom prst="ellipse">
                  <a:avLst/>
                </a:prstGeom>
                <a:solidFill>
                  <a:srgbClr val="808080">
                    <a:alpha val="3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58" name="Oval 11"/>
                <p:cNvSpPr>
                  <a:spLocks noChangeArrowheads="1"/>
                </p:cNvSpPr>
                <p:nvPr/>
              </p:nvSpPr>
              <p:spPr bwMode="gray">
                <a:xfrm>
                  <a:off x="2637" y="1346"/>
                  <a:ext cx="993" cy="99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36078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153" name="Oval 12"/>
              <p:cNvSpPr>
                <a:spLocks noChangeArrowheads="1"/>
              </p:cNvSpPr>
              <p:nvPr/>
            </p:nvSpPr>
            <p:spPr bwMode="gray">
              <a:xfrm>
                <a:off x="2322" y="845"/>
                <a:ext cx="1054" cy="105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57150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7763" dir="2700000" algn="ctr" rotWithShape="0">
                        <a:schemeClr val="tx2">
                          <a:alpha val="19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51" name="Rectangle 150"/>
            <p:cNvSpPr/>
            <p:nvPr/>
          </p:nvSpPr>
          <p:spPr>
            <a:xfrm>
              <a:off x="-3084780" y="1722566"/>
              <a:ext cx="369441" cy="410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endParaRPr lang="en-US" sz="1800" dirty="0"/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4435848" y="2919274"/>
            <a:ext cx="413964" cy="411638"/>
            <a:chOff x="-3123636" y="1676399"/>
            <a:chExt cx="460452" cy="457865"/>
          </a:xfrm>
        </p:grpSpPr>
        <p:grpSp>
          <p:nvGrpSpPr>
            <p:cNvPr id="160" name="Group 5"/>
            <p:cNvGrpSpPr>
              <a:grpSpLocks/>
            </p:cNvGrpSpPr>
            <p:nvPr/>
          </p:nvGrpSpPr>
          <p:grpSpPr bwMode="auto">
            <a:xfrm>
              <a:off x="-3123636" y="1676399"/>
              <a:ext cx="460452" cy="457865"/>
              <a:chOff x="2161" y="696"/>
              <a:chExt cx="1360" cy="1356"/>
            </a:xfrm>
          </p:grpSpPr>
          <p:grpSp>
            <p:nvGrpSpPr>
              <p:cNvPr id="162" name="Group 6"/>
              <p:cNvGrpSpPr>
                <a:grpSpLocks/>
              </p:cNvGrpSpPr>
              <p:nvPr/>
            </p:nvGrpSpPr>
            <p:grpSpPr bwMode="auto">
              <a:xfrm>
                <a:off x="2161" y="696"/>
                <a:ext cx="1360" cy="1356"/>
                <a:chOff x="2508" y="1231"/>
                <a:chExt cx="1248" cy="1240"/>
              </a:xfrm>
            </p:grpSpPr>
            <p:sp>
              <p:nvSpPr>
                <p:cNvPr id="164" name="Oval 7"/>
                <p:cNvSpPr>
                  <a:spLocks noChangeArrowheads="1"/>
                </p:cNvSpPr>
                <p:nvPr/>
              </p:nvSpPr>
              <p:spPr bwMode="gray">
                <a:xfrm>
                  <a:off x="2508" y="1231"/>
                  <a:ext cx="1248" cy="1240"/>
                </a:xfrm>
                <a:prstGeom prst="ellipse">
                  <a:avLst/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5" name="Oval 8"/>
                <p:cNvSpPr>
                  <a:spLocks noChangeArrowheads="1"/>
                </p:cNvSpPr>
                <p:nvPr/>
              </p:nvSpPr>
              <p:spPr bwMode="gray">
                <a:xfrm>
                  <a:off x="2541" y="1256"/>
                  <a:ext cx="1190" cy="119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26275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6" name="Oval 9"/>
                <p:cNvSpPr>
                  <a:spLocks noChangeArrowheads="1"/>
                </p:cNvSpPr>
                <p:nvPr/>
              </p:nvSpPr>
              <p:spPr bwMode="gray">
                <a:xfrm>
                  <a:off x="2590" y="1305"/>
                  <a:ext cx="1092" cy="1092"/>
                </a:xfrm>
                <a:prstGeom prst="ellipse">
                  <a:avLst/>
                </a:prstGeom>
                <a:solidFill>
                  <a:srgbClr val="808080">
                    <a:alpha val="25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7" name="Oval 10"/>
                <p:cNvSpPr>
                  <a:spLocks noChangeArrowheads="1"/>
                </p:cNvSpPr>
                <p:nvPr/>
              </p:nvSpPr>
              <p:spPr bwMode="gray">
                <a:xfrm>
                  <a:off x="2623" y="1330"/>
                  <a:ext cx="1026" cy="1026"/>
                </a:xfrm>
                <a:prstGeom prst="ellipse">
                  <a:avLst/>
                </a:prstGeom>
                <a:solidFill>
                  <a:srgbClr val="808080">
                    <a:alpha val="3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68" name="Oval 11"/>
                <p:cNvSpPr>
                  <a:spLocks noChangeArrowheads="1"/>
                </p:cNvSpPr>
                <p:nvPr/>
              </p:nvSpPr>
              <p:spPr bwMode="gray">
                <a:xfrm>
                  <a:off x="2637" y="1346"/>
                  <a:ext cx="993" cy="99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36078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163" name="Oval 12"/>
              <p:cNvSpPr>
                <a:spLocks noChangeArrowheads="1"/>
              </p:cNvSpPr>
              <p:nvPr/>
            </p:nvSpPr>
            <p:spPr bwMode="gray">
              <a:xfrm>
                <a:off x="2322" y="845"/>
                <a:ext cx="1054" cy="105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57150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7763" dir="2700000" algn="ctr" rotWithShape="0">
                        <a:schemeClr val="tx2">
                          <a:alpha val="19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61" name="Rectangle 160"/>
            <p:cNvSpPr/>
            <p:nvPr/>
          </p:nvSpPr>
          <p:spPr>
            <a:xfrm>
              <a:off x="-3084780" y="1722566"/>
              <a:ext cx="369441" cy="410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 smtClean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3</a:t>
              </a:r>
              <a:endParaRPr lang="en-US" sz="1800" dirty="0"/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6646567" y="2931964"/>
            <a:ext cx="413964" cy="411638"/>
            <a:chOff x="-3123636" y="1676399"/>
            <a:chExt cx="460452" cy="457865"/>
          </a:xfrm>
        </p:grpSpPr>
        <p:grpSp>
          <p:nvGrpSpPr>
            <p:cNvPr id="170" name="Group 5"/>
            <p:cNvGrpSpPr>
              <a:grpSpLocks/>
            </p:cNvGrpSpPr>
            <p:nvPr/>
          </p:nvGrpSpPr>
          <p:grpSpPr bwMode="auto">
            <a:xfrm>
              <a:off x="-3123636" y="1676399"/>
              <a:ext cx="460452" cy="457865"/>
              <a:chOff x="2161" y="696"/>
              <a:chExt cx="1360" cy="1356"/>
            </a:xfrm>
          </p:grpSpPr>
          <p:grpSp>
            <p:nvGrpSpPr>
              <p:cNvPr id="172" name="Group 6"/>
              <p:cNvGrpSpPr>
                <a:grpSpLocks/>
              </p:cNvGrpSpPr>
              <p:nvPr/>
            </p:nvGrpSpPr>
            <p:grpSpPr bwMode="auto">
              <a:xfrm>
                <a:off x="2161" y="696"/>
                <a:ext cx="1360" cy="1356"/>
                <a:chOff x="2508" y="1231"/>
                <a:chExt cx="1248" cy="1240"/>
              </a:xfrm>
            </p:grpSpPr>
            <p:sp>
              <p:nvSpPr>
                <p:cNvPr id="174" name="Oval 7"/>
                <p:cNvSpPr>
                  <a:spLocks noChangeArrowheads="1"/>
                </p:cNvSpPr>
                <p:nvPr/>
              </p:nvSpPr>
              <p:spPr bwMode="gray">
                <a:xfrm>
                  <a:off x="2508" y="1231"/>
                  <a:ext cx="1248" cy="1240"/>
                </a:xfrm>
                <a:prstGeom prst="ellipse">
                  <a:avLst/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75" name="Oval 8"/>
                <p:cNvSpPr>
                  <a:spLocks noChangeArrowheads="1"/>
                </p:cNvSpPr>
                <p:nvPr/>
              </p:nvSpPr>
              <p:spPr bwMode="gray">
                <a:xfrm>
                  <a:off x="2541" y="1256"/>
                  <a:ext cx="1190" cy="119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26275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76" name="Oval 9"/>
                <p:cNvSpPr>
                  <a:spLocks noChangeArrowheads="1"/>
                </p:cNvSpPr>
                <p:nvPr/>
              </p:nvSpPr>
              <p:spPr bwMode="gray">
                <a:xfrm>
                  <a:off x="2590" y="1305"/>
                  <a:ext cx="1092" cy="1092"/>
                </a:xfrm>
                <a:prstGeom prst="ellipse">
                  <a:avLst/>
                </a:prstGeom>
                <a:solidFill>
                  <a:srgbClr val="808080">
                    <a:alpha val="25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77" name="Oval 10"/>
                <p:cNvSpPr>
                  <a:spLocks noChangeArrowheads="1"/>
                </p:cNvSpPr>
                <p:nvPr/>
              </p:nvSpPr>
              <p:spPr bwMode="gray">
                <a:xfrm>
                  <a:off x="2623" y="1330"/>
                  <a:ext cx="1026" cy="1026"/>
                </a:xfrm>
                <a:prstGeom prst="ellipse">
                  <a:avLst/>
                </a:prstGeom>
                <a:solidFill>
                  <a:srgbClr val="808080">
                    <a:alpha val="3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78" name="Oval 11"/>
                <p:cNvSpPr>
                  <a:spLocks noChangeArrowheads="1"/>
                </p:cNvSpPr>
                <p:nvPr/>
              </p:nvSpPr>
              <p:spPr bwMode="gray">
                <a:xfrm>
                  <a:off x="2637" y="1346"/>
                  <a:ext cx="993" cy="99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36078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173" name="Oval 12"/>
              <p:cNvSpPr>
                <a:spLocks noChangeArrowheads="1"/>
              </p:cNvSpPr>
              <p:nvPr/>
            </p:nvSpPr>
            <p:spPr bwMode="gray">
              <a:xfrm>
                <a:off x="2322" y="845"/>
                <a:ext cx="1054" cy="105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57150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7763" dir="2700000" algn="ctr" rotWithShape="0">
                        <a:schemeClr val="tx2">
                          <a:alpha val="19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71" name="Rectangle 170"/>
            <p:cNvSpPr/>
            <p:nvPr/>
          </p:nvSpPr>
          <p:spPr>
            <a:xfrm>
              <a:off x="-3084780" y="1722566"/>
              <a:ext cx="369441" cy="410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  <a:endParaRPr lang="en-US" sz="1800" dirty="0"/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2057400" y="4937271"/>
            <a:ext cx="413964" cy="411638"/>
            <a:chOff x="-3123636" y="1676399"/>
            <a:chExt cx="460452" cy="457865"/>
          </a:xfrm>
        </p:grpSpPr>
        <p:grpSp>
          <p:nvGrpSpPr>
            <p:cNvPr id="180" name="Group 5"/>
            <p:cNvGrpSpPr>
              <a:grpSpLocks/>
            </p:cNvGrpSpPr>
            <p:nvPr/>
          </p:nvGrpSpPr>
          <p:grpSpPr bwMode="auto">
            <a:xfrm>
              <a:off x="-3123636" y="1676399"/>
              <a:ext cx="460452" cy="457865"/>
              <a:chOff x="2161" y="696"/>
              <a:chExt cx="1360" cy="1356"/>
            </a:xfrm>
          </p:grpSpPr>
          <p:grpSp>
            <p:nvGrpSpPr>
              <p:cNvPr id="182" name="Group 6"/>
              <p:cNvGrpSpPr>
                <a:grpSpLocks/>
              </p:cNvGrpSpPr>
              <p:nvPr/>
            </p:nvGrpSpPr>
            <p:grpSpPr bwMode="auto">
              <a:xfrm>
                <a:off x="2161" y="696"/>
                <a:ext cx="1360" cy="1356"/>
                <a:chOff x="2508" y="1231"/>
                <a:chExt cx="1248" cy="1240"/>
              </a:xfrm>
            </p:grpSpPr>
            <p:sp>
              <p:nvSpPr>
                <p:cNvPr id="184" name="Oval 7"/>
                <p:cNvSpPr>
                  <a:spLocks noChangeArrowheads="1"/>
                </p:cNvSpPr>
                <p:nvPr/>
              </p:nvSpPr>
              <p:spPr bwMode="gray">
                <a:xfrm>
                  <a:off x="2508" y="1231"/>
                  <a:ext cx="1248" cy="1240"/>
                </a:xfrm>
                <a:prstGeom prst="ellipse">
                  <a:avLst/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5" name="Oval 8"/>
                <p:cNvSpPr>
                  <a:spLocks noChangeArrowheads="1"/>
                </p:cNvSpPr>
                <p:nvPr/>
              </p:nvSpPr>
              <p:spPr bwMode="gray">
                <a:xfrm>
                  <a:off x="2541" y="1256"/>
                  <a:ext cx="1190" cy="119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FFFFFF">
                        <a:gamma/>
                        <a:shade val="26275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6" name="Oval 9"/>
                <p:cNvSpPr>
                  <a:spLocks noChangeArrowheads="1"/>
                </p:cNvSpPr>
                <p:nvPr/>
              </p:nvSpPr>
              <p:spPr bwMode="gray">
                <a:xfrm>
                  <a:off x="2590" y="1305"/>
                  <a:ext cx="1092" cy="1092"/>
                </a:xfrm>
                <a:prstGeom prst="ellipse">
                  <a:avLst/>
                </a:prstGeom>
                <a:solidFill>
                  <a:srgbClr val="808080">
                    <a:alpha val="25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7" name="Oval 10"/>
                <p:cNvSpPr>
                  <a:spLocks noChangeArrowheads="1"/>
                </p:cNvSpPr>
                <p:nvPr/>
              </p:nvSpPr>
              <p:spPr bwMode="gray">
                <a:xfrm>
                  <a:off x="2623" y="1330"/>
                  <a:ext cx="1026" cy="1026"/>
                </a:xfrm>
                <a:prstGeom prst="ellipse">
                  <a:avLst/>
                </a:prstGeom>
                <a:solidFill>
                  <a:srgbClr val="808080">
                    <a:alpha val="3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8" name="Oval 11"/>
                <p:cNvSpPr>
                  <a:spLocks noChangeArrowheads="1"/>
                </p:cNvSpPr>
                <p:nvPr/>
              </p:nvSpPr>
              <p:spPr bwMode="gray">
                <a:xfrm>
                  <a:off x="2637" y="1346"/>
                  <a:ext cx="993" cy="99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36078"/>
                        <a:invGamma/>
                      </a:srgbClr>
                    </a:gs>
                    <a:gs pos="100000">
                      <a:srgbClr val="FFFFFF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183" name="Oval 12"/>
              <p:cNvSpPr>
                <a:spLocks noChangeArrowheads="1"/>
              </p:cNvSpPr>
              <p:nvPr/>
            </p:nvSpPr>
            <p:spPr bwMode="gray">
              <a:xfrm>
                <a:off x="2322" y="845"/>
                <a:ext cx="1054" cy="105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57150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107763" dir="2700000" algn="ctr" rotWithShape="0">
                        <a:schemeClr val="tx2">
                          <a:alpha val="19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81" name="Rectangle 180"/>
            <p:cNvSpPr/>
            <p:nvPr/>
          </p:nvSpPr>
          <p:spPr>
            <a:xfrm>
              <a:off x="-3084780" y="1722566"/>
              <a:ext cx="369441" cy="4108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dirty="0" smtClean="0">
                  <a:solidFill>
                    <a:prstClr val="black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5</a:t>
              </a:r>
              <a:endParaRPr 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63497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AutoShape 3"/>
          <p:cNvSpPr>
            <a:spLocks noChangeArrowheads="1"/>
          </p:cNvSpPr>
          <p:nvPr/>
        </p:nvSpPr>
        <p:spPr bwMode="gray">
          <a:xfrm>
            <a:off x="223345" y="1395412"/>
            <a:ext cx="8692054" cy="1205806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rgbClr val="FFFFFF">
                  <a:gamma/>
                  <a:shade val="78824"/>
                  <a:invGamma/>
                  <a:alpha val="98000"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78824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8" name="Freeform 4"/>
          <p:cNvSpPr>
            <a:spLocks/>
          </p:cNvSpPr>
          <p:nvPr/>
        </p:nvSpPr>
        <p:spPr bwMode="gray">
          <a:xfrm>
            <a:off x="228600" y="914399"/>
            <a:ext cx="2006600" cy="481012"/>
          </a:xfrm>
          <a:custGeom>
            <a:avLst/>
            <a:gdLst>
              <a:gd name="T0" fmla="*/ 5 w 1270"/>
              <a:gd name="T1" fmla="*/ 303 h 303"/>
              <a:gd name="T2" fmla="*/ 21 w 1270"/>
              <a:gd name="T3" fmla="*/ 177 h 303"/>
              <a:gd name="T4" fmla="*/ 172 w 1270"/>
              <a:gd name="T5" fmla="*/ 22 h 303"/>
              <a:gd name="T6" fmla="*/ 361 w 1270"/>
              <a:gd name="T7" fmla="*/ 11 h 303"/>
              <a:gd name="T8" fmla="*/ 932 w 1270"/>
              <a:gd name="T9" fmla="*/ 12 h 303"/>
              <a:gd name="T10" fmla="*/ 1070 w 1270"/>
              <a:gd name="T11" fmla="*/ 14 h 303"/>
              <a:gd name="T12" fmla="*/ 1260 w 1270"/>
              <a:gd name="T13" fmla="*/ 189 h 303"/>
              <a:gd name="T14" fmla="*/ 1266 w 1270"/>
              <a:gd name="T15" fmla="*/ 302 h 303"/>
              <a:gd name="T16" fmla="*/ 5 w 1270"/>
              <a:gd name="T17" fmla="*/ 303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0" h="303">
                <a:moveTo>
                  <a:pt x="5" y="303"/>
                </a:moveTo>
                <a:cubicBezTo>
                  <a:pt x="5" y="303"/>
                  <a:pt x="0" y="253"/>
                  <a:pt x="21" y="177"/>
                </a:cubicBezTo>
                <a:cubicBezTo>
                  <a:pt x="48" y="130"/>
                  <a:pt x="69" y="44"/>
                  <a:pt x="172" y="22"/>
                </a:cubicBezTo>
                <a:cubicBezTo>
                  <a:pt x="275" y="0"/>
                  <a:pt x="235" y="13"/>
                  <a:pt x="361" y="11"/>
                </a:cubicBezTo>
                <a:cubicBezTo>
                  <a:pt x="487" y="9"/>
                  <a:pt x="813" y="12"/>
                  <a:pt x="932" y="12"/>
                </a:cubicBezTo>
                <a:cubicBezTo>
                  <a:pt x="1050" y="12"/>
                  <a:pt x="998" y="2"/>
                  <a:pt x="1070" y="14"/>
                </a:cubicBezTo>
                <a:cubicBezTo>
                  <a:pt x="1143" y="26"/>
                  <a:pt x="1215" y="84"/>
                  <a:pt x="1260" y="189"/>
                </a:cubicBezTo>
                <a:cubicBezTo>
                  <a:pt x="1270" y="262"/>
                  <a:pt x="1266" y="302"/>
                  <a:pt x="1266" y="302"/>
                </a:cubicBezTo>
                <a:lnTo>
                  <a:pt x="5" y="303"/>
                </a:lnTo>
                <a:close/>
              </a:path>
            </a:pathLst>
          </a:custGeom>
          <a:solidFill>
            <a:srgbClr val="3973B9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8100" cap="flat" cmpd="sng">
                <a:solidFill>
                  <a:srgbClr val="EAEAEA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52" name="Freeform 8"/>
          <p:cNvSpPr>
            <a:spLocks/>
          </p:cNvSpPr>
          <p:nvPr/>
        </p:nvSpPr>
        <p:spPr bwMode="gray">
          <a:xfrm>
            <a:off x="322317" y="2819400"/>
            <a:ext cx="2001837" cy="481013"/>
          </a:xfrm>
          <a:custGeom>
            <a:avLst/>
            <a:gdLst>
              <a:gd name="T0" fmla="*/ 6 w 1261"/>
              <a:gd name="T1" fmla="*/ 297 h 303"/>
              <a:gd name="T2" fmla="*/ 18 w 1261"/>
              <a:gd name="T3" fmla="*/ 174 h 303"/>
              <a:gd name="T4" fmla="*/ 171 w 1261"/>
              <a:gd name="T5" fmla="*/ 30 h 303"/>
              <a:gd name="T6" fmla="*/ 352 w 1261"/>
              <a:gd name="T7" fmla="*/ 13 h 303"/>
              <a:gd name="T8" fmla="*/ 922 w 1261"/>
              <a:gd name="T9" fmla="*/ 10 h 303"/>
              <a:gd name="T10" fmla="*/ 1061 w 1261"/>
              <a:gd name="T11" fmla="*/ 12 h 303"/>
              <a:gd name="T12" fmla="*/ 1251 w 1261"/>
              <a:gd name="T13" fmla="*/ 190 h 303"/>
              <a:gd name="T14" fmla="*/ 1257 w 1261"/>
              <a:gd name="T15" fmla="*/ 303 h 303"/>
              <a:gd name="T16" fmla="*/ 6 w 1261"/>
              <a:gd name="T17" fmla="*/ 297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1" h="303">
                <a:moveTo>
                  <a:pt x="6" y="297"/>
                </a:moveTo>
                <a:cubicBezTo>
                  <a:pt x="6" y="297"/>
                  <a:pt x="0" y="225"/>
                  <a:pt x="18" y="174"/>
                </a:cubicBezTo>
                <a:cubicBezTo>
                  <a:pt x="36" y="123"/>
                  <a:pt x="105" y="45"/>
                  <a:pt x="171" y="30"/>
                </a:cubicBezTo>
                <a:cubicBezTo>
                  <a:pt x="237" y="15"/>
                  <a:pt x="227" y="16"/>
                  <a:pt x="352" y="13"/>
                </a:cubicBezTo>
                <a:cubicBezTo>
                  <a:pt x="477" y="10"/>
                  <a:pt x="804" y="10"/>
                  <a:pt x="922" y="10"/>
                </a:cubicBezTo>
                <a:cubicBezTo>
                  <a:pt x="1039" y="10"/>
                  <a:pt x="988" y="0"/>
                  <a:pt x="1061" y="12"/>
                </a:cubicBezTo>
                <a:cubicBezTo>
                  <a:pt x="1133" y="24"/>
                  <a:pt x="1206" y="83"/>
                  <a:pt x="1251" y="190"/>
                </a:cubicBezTo>
                <a:cubicBezTo>
                  <a:pt x="1261" y="263"/>
                  <a:pt x="1257" y="303"/>
                  <a:pt x="1257" y="303"/>
                </a:cubicBezTo>
                <a:lnTo>
                  <a:pt x="6" y="297"/>
                </a:lnTo>
                <a:close/>
              </a:path>
            </a:pathLst>
          </a:custGeom>
          <a:solidFill>
            <a:srgbClr val="B639B9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8100" cap="flat" cmpd="sng">
                <a:solidFill>
                  <a:srgbClr val="EAEAEA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/>
            <a:r>
              <a:rPr lang="en-US" sz="3200" b="1" kern="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en-US" sz="3200" b="1" kern="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6" name="Freeform 12"/>
          <p:cNvSpPr>
            <a:spLocks/>
          </p:cNvSpPr>
          <p:nvPr/>
        </p:nvSpPr>
        <p:spPr bwMode="gray">
          <a:xfrm>
            <a:off x="314405" y="5029200"/>
            <a:ext cx="2008187" cy="482600"/>
          </a:xfrm>
          <a:custGeom>
            <a:avLst/>
            <a:gdLst>
              <a:gd name="T0" fmla="*/ 0 w 1259"/>
              <a:gd name="T1" fmla="*/ 298 h 298"/>
              <a:gd name="T2" fmla="*/ 7 w 1259"/>
              <a:gd name="T3" fmla="*/ 171 h 298"/>
              <a:gd name="T4" fmla="*/ 166 w 1259"/>
              <a:gd name="T5" fmla="*/ 14 h 298"/>
              <a:gd name="T6" fmla="*/ 356 w 1259"/>
              <a:gd name="T7" fmla="*/ 13 h 298"/>
              <a:gd name="T8" fmla="*/ 922 w 1259"/>
              <a:gd name="T9" fmla="*/ 10 h 298"/>
              <a:gd name="T10" fmla="*/ 1060 w 1259"/>
              <a:gd name="T11" fmla="*/ 12 h 298"/>
              <a:gd name="T12" fmla="*/ 1249 w 1259"/>
              <a:gd name="T13" fmla="*/ 186 h 298"/>
              <a:gd name="T14" fmla="*/ 1255 w 1259"/>
              <a:gd name="T15" fmla="*/ 297 h 298"/>
              <a:gd name="T16" fmla="*/ 0 w 1259"/>
              <a:gd name="T17" fmla="*/ 298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59" h="298">
                <a:moveTo>
                  <a:pt x="0" y="298"/>
                </a:moveTo>
                <a:lnTo>
                  <a:pt x="7" y="171"/>
                </a:lnTo>
                <a:cubicBezTo>
                  <a:pt x="35" y="124"/>
                  <a:pt x="108" y="40"/>
                  <a:pt x="166" y="14"/>
                </a:cubicBezTo>
                <a:lnTo>
                  <a:pt x="356" y="13"/>
                </a:lnTo>
                <a:cubicBezTo>
                  <a:pt x="482" y="12"/>
                  <a:pt x="805" y="10"/>
                  <a:pt x="922" y="10"/>
                </a:cubicBezTo>
                <a:cubicBezTo>
                  <a:pt x="1039" y="10"/>
                  <a:pt x="988" y="0"/>
                  <a:pt x="1060" y="12"/>
                </a:cubicBezTo>
                <a:cubicBezTo>
                  <a:pt x="1132" y="24"/>
                  <a:pt x="1204" y="81"/>
                  <a:pt x="1249" y="186"/>
                </a:cubicBezTo>
                <a:cubicBezTo>
                  <a:pt x="1259" y="258"/>
                  <a:pt x="1255" y="297"/>
                  <a:pt x="1255" y="297"/>
                </a:cubicBezTo>
                <a:lnTo>
                  <a:pt x="0" y="298"/>
                </a:lnTo>
                <a:close/>
              </a:path>
            </a:pathLst>
          </a:custGeom>
          <a:solidFill>
            <a:srgbClr val="EA9C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8100" cap="flat" cmpd="sng">
                <a:solidFill>
                  <a:srgbClr val="EAEAEA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</a:p>
        </p:txBody>
      </p:sp>
      <p:sp>
        <p:nvSpPr>
          <p:cNvPr id="59" name="AutoShape 3"/>
          <p:cNvSpPr>
            <a:spLocks noChangeArrowheads="1"/>
          </p:cNvSpPr>
          <p:nvPr/>
        </p:nvSpPr>
        <p:spPr bwMode="gray">
          <a:xfrm>
            <a:off x="330200" y="3300414"/>
            <a:ext cx="8692054" cy="155574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rgbClr val="FFFFFF">
                  <a:gamma/>
                  <a:shade val="78824"/>
                  <a:invGamma/>
                  <a:alpha val="98000"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78824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AutoShape 3"/>
          <p:cNvSpPr>
            <a:spLocks noChangeArrowheads="1"/>
          </p:cNvSpPr>
          <p:nvPr/>
        </p:nvSpPr>
        <p:spPr bwMode="gray">
          <a:xfrm>
            <a:off x="304800" y="5507038"/>
            <a:ext cx="8692054" cy="119538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rgbClr val="FFFFFF">
                  <a:gamma/>
                  <a:shade val="78824"/>
                  <a:invGamma/>
                  <a:alpha val="98000"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78824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81000" y="228600"/>
            <a:ext cx="53244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h-TH" sz="20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จึงเสนอคณะรัฐมนตรีเพื่อโปรดพิจารณา ดังนี้</a:t>
            </a:r>
            <a:endParaRPr lang="en-US" sz="20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04800" y="1508234"/>
            <a:ext cx="84538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ให้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หน่วยงานที่มีหน้าที่รับผิดชอบ นำมติของคณะกรรมการศูนย์อำนวยการความ</a:t>
            </a: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ปลอดภัย</a:t>
            </a:r>
            <a:r>
              <a:rPr lang="en-US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ทาง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ถนนไปปรับปรุงแก้ไขกฎหมายและระเบียบปฏิบัติที่เกี่ยวข้องตามอำนาจหน้าที่ </a:t>
            </a:r>
            <a:r>
              <a:rPr lang="en-US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ให้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แล้วเสร็จภายใน </a:t>
            </a: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 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เดือนนับตั้งแต่</a:t>
            </a: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คณะรัฐมนตรีมีมติ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เห็นชอบ </a:t>
            </a:r>
            <a:r>
              <a:rPr lang="th-TH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เพื่อให้ทันต่อการรณรงค์ป้องกันและลดอุบัติเหตุทางถนนในช่วงเทศกาลปีใหม่ 2560</a:t>
            </a:r>
          </a:p>
        </p:txBody>
      </p:sp>
      <p:sp>
        <p:nvSpPr>
          <p:cNvPr id="63" name="Rectangle 62"/>
          <p:cNvSpPr/>
          <p:nvPr/>
        </p:nvSpPr>
        <p:spPr>
          <a:xfrm>
            <a:off x="461550" y="3362163"/>
            <a:ext cx="84538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thaiDist"/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</a:t>
            </a: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ผู้ว่าราชการจังหวัดกำกับหน่วยงานที่เกี่ยวข้อง เพื่อบูรณาการการปฏิบัติการให้เป็นรูปธรรม โดยให้มีการประชุมคณะกรรมการศูนย์อำนวยการความปลอดภัยทางถนนจังหวัดเป็นประจำอย่างน้อยเดือนละ 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ครั้ง โดยเน้นการจัดทำข้อมูลอุบัติเหตุทางถนนให้เป็นไปตามมาตรฐานสากล และให้มีการบันทึกข้อมูลอย่างต่อเนื่องทั้งปี  ทั้งนี้ ให้รายงานผลการ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ปฏิบัติ</a:t>
            </a: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6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</a:t>
            </a: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ศูนย์อำนวยการความปลอดภัยทางถนนทราบ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35426" y="5583238"/>
            <a:ext cx="84538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thaiDist"/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</a:t>
            </a: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หน่วยงานที่เกี่ยวข้องและกองทุนด้านความปลอดภัยทางถนน จัดหา สนับสนุน และบำรุงรักษาเครื่องมืออุปกรณ์สำหรับการปฏิบัติงานของเจ้าหน้าที่ เช่น เครื่องตรวจวัดปริมาณแอลกอฮอล์ เครื่องตรวจจับความเร็ว กล้องวงจรปิด (</a:t>
            </a: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CCTV)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กล้อง</a:t>
            </a:r>
            <a:r>
              <a:rPr lang="th-TH" sz="16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ติดรถยนต์ และอุปกรณ์บันทึกพฤติกรรมการขับขี่เพื่อเพิ่มประสิทธิภาพการบังคับใช้กฎหมาย</a:t>
            </a:r>
            <a:endParaRPr lang="en-US" sz="16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24600"/>
            <a:ext cx="457200" cy="365125"/>
          </a:xfrm>
        </p:spPr>
        <p:txBody>
          <a:bodyPr/>
          <a:lstStyle/>
          <a:p>
            <a:fld id="{521F768A-A0DF-4C8B-9C35-0C0980734ECD}" type="slidenum">
              <a:rPr lang="th-TH" sz="110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7</a:t>
            </a:fld>
            <a:endParaRPr lang="th-TH" sz="11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864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มุมมอง">
  <a:themeElements>
    <a:clrScheme name="มุมมอง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มุมมอง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มุมมอง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1409</TotalTime>
  <Words>1074</Words>
  <Application>Microsoft Office PowerPoint</Application>
  <PresentationFormat>นำเสนอทางหน้าจอ (4:3)</PresentationFormat>
  <Paragraphs>146</Paragraphs>
  <Slides>7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4</vt:i4>
      </vt:variant>
      <vt:variant>
        <vt:lpstr>ชื่อเรื่องภาพนิ่ง</vt:lpstr>
      </vt:variant>
      <vt:variant>
        <vt:i4>7</vt:i4>
      </vt:variant>
    </vt:vector>
  </HeadingPairs>
  <TitlesOfParts>
    <vt:vector size="11" baseType="lpstr">
      <vt:lpstr>มุมมอง</vt:lpstr>
      <vt:lpstr>10_Office Theme</vt:lpstr>
      <vt:lpstr>9_Office Theme</vt:lpstr>
      <vt:lpstr>Office Theme</vt:lpstr>
      <vt:lpstr>ภาพนิ่ง 1</vt:lpstr>
      <vt:lpstr>ภาพนิ่ง 2</vt:lpstr>
      <vt:lpstr>ภาพนิ่ง 3</vt:lpstr>
      <vt:lpstr>แนวทางการดำเนินการป้องกันและลดอุบัติเหตุทางถนนตลอดทั้งปี</vt:lpstr>
      <vt:lpstr>ภาพนิ่ง 5</vt:lpstr>
      <vt:lpstr>การปรับปรุงแก้ไขกฎหมาย</vt:lpstr>
      <vt:lpstr>ภาพนิ่ง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Leno</cp:lastModifiedBy>
  <cp:revision>90</cp:revision>
  <cp:lastPrinted>2016-07-13T00:59:29Z</cp:lastPrinted>
  <dcterms:created xsi:type="dcterms:W3CDTF">2016-05-02T07:35:53Z</dcterms:created>
  <dcterms:modified xsi:type="dcterms:W3CDTF">2016-07-13T05:48:49Z</dcterms:modified>
</cp:coreProperties>
</file>